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7" r:id="rId1"/>
  </p:sldMasterIdLst>
  <p:notesMasterIdLst>
    <p:notesMasterId r:id="rId3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</p:sldIdLst>
  <p:sldSz cx="9144000" cy="5143500" type="screen16x9"/>
  <p:notesSz cx="6858000" cy="9144000"/>
  <p:embeddedFontLst>
    <p:embeddedFont>
      <p:font typeface="Archivo" panose="020B0604020202020204" charset="0"/>
      <p:regular r:id="rId37"/>
      <p:bold r:id="rId38"/>
      <p:italic r:id="rId39"/>
      <p:boldItalic r:id="rId40"/>
    </p:embeddedFont>
    <p:embeddedFont>
      <p:font typeface="Archivo Medium" panose="020B0604020202020204" charset="0"/>
      <p:regular r:id="rId41"/>
      <p:bold r:id="rId42"/>
      <p:italic r:id="rId43"/>
      <p:boldItalic r:id="rId44"/>
    </p:embeddedFont>
    <p:embeddedFont>
      <p:font typeface="Archivo SemiBold" panose="020B0604020202020204" charset="0"/>
      <p:regular r:id="rId45"/>
      <p:bold r:id="rId46"/>
      <p:italic r:id="rId47"/>
      <p:boldItalic r:id="rId48"/>
    </p:embeddedFont>
    <p:embeddedFont>
      <p:font typeface="Roboto" panose="02000000000000000000" pitchFamily="2" charset="0"/>
      <p:regular r:id="rId49"/>
      <p:bold r:id="rId50"/>
      <p:italic r:id="rId51"/>
      <p:boldItalic r:id="rId5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M Mohammed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9374E48-C615-4A11-BB36-34D688C10665}">
  <a:tblStyle styleId="{19374E48-C615-4A11-BB36-34D688C1066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79" d="100"/>
          <a:sy n="79" d="100"/>
        </p:scale>
        <p:origin x="1146" y="7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6.fntdata"/><Relationship Id="rId47" Type="http://schemas.openxmlformats.org/officeDocument/2006/relationships/font" Target="fonts/font11.fntdata"/><Relationship Id="rId50" Type="http://schemas.openxmlformats.org/officeDocument/2006/relationships/font" Target="fonts/font14.fntdata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font" Target="fonts/font9.fntdata"/><Relationship Id="rId53" Type="http://schemas.openxmlformats.org/officeDocument/2006/relationships/commentAuthors" Target="commentAuthor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7.fntdata"/><Relationship Id="rId48" Type="http://schemas.openxmlformats.org/officeDocument/2006/relationships/font" Target="fonts/font12.fntdata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15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46" Type="http://schemas.openxmlformats.org/officeDocument/2006/relationships/font" Target="fonts/font10.fntdata"/><Relationship Id="rId20" Type="http://schemas.openxmlformats.org/officeDocument/2006/relationships/slide" Target="slides/slide19.xml"/><Relationship Id="rId41" Type="http://schemas.openxmlformats.org/officeDocument/2006/relationships/font" Target="fonts/font5.fntdata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49" Type="http://schemas.openxmlformats.org/officeDocument/2006/relationships/font" Target="fonts/font13.fntdata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8.fntdata"/><Relationship Id="rId52" Type="http://schemas.openxmlformats.org/officeDocument/2006/relationships/font" Target="fonts/font16.fntdata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2-02-23T11:39:44.733" idx="1">
    <p:pos x="6000" y="0"/>
    <p:text>***</p:tex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9" name="Google Shape;103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0" name="Google Shape;1180;g88f1856dad_0_23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1" name="Google Shape;1181;g88f1856dad_0_23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g88f1856dad_0_4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7" name="Google Shape;1197;g88f1856dad_0_4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g116e3d9ccec_8_2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4" name="Google Shape;1214;g116e3d9ccec_8_2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" name="Google Shape;1218;g88f1856dad_0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9" name="Google Shape;1219;g88f1856dad_0_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6" name="Google Shape;1226;g116e3d9ccec_9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7" name="Google Shape;1227;g116e3d9ccec_9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" name="Google Shape;1239;g116e3d9ccec_8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0" name="Google Shape;1240;g116e3d9ccec_8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" name="Google Shape;1249;g116e3d9ccec_8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0" name="Google Shape;1250;g116e3d9ccec_8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" name="Google Shape;1259;g116e3d9ccec_1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0" name="Google Shape;1260;g116e3d9ccec_1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2" name="Google Shape;1272;g116e3d9ccec_8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3" name="Google Shape;1273;g116e3d9ccec_8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2" name="Google Shape;1282;g116e3d9ccec_9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3" name="Google Shape;1283;g116e3d9ccec_9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88f1856dad_0_6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88f1856dad_0_6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1" name="Google Shape;1291;g116e3d9ccec_9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2" name="Google Shape;1292;g116e3d9ccec_9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" name="Google Shape;1300;g88f1856dad_0_27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1" name="Google Shape;1301;g88f1856dad_0_27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8" name="Google Shape;1308;g88f1856dad_0_4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9" name="Google Shape;1309;g88f1856dad_0_4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7" name="Google Shape;1317;g116e3d9ccec_8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8" name="Google Shape;1318;g116e3d9ccec_8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g88f1856dad_0_2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7" name="Google Shape;1327;g88f1856dad_0_2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7" name="Google Shape;1367;g1170f1e2c23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8" name="Google Shape;1368;g1170f1e2c23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6" name="Google Shape;1376;g116e3d9ccec_9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7" name="Google Shape;1377;g116e3d9ccec_9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g116e3d9ccec_8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6" name="Google Shape;1416;g116e3d9ccec_8_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" name="Google Shape;1423;g88f1856dad_0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4" name="Google Shape;1424;g88f1856dad_0_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4" name="Google Shape;1444;g88f1856dad_0_6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5" name="Google Shape;1445;g88f1856dad_0_6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Google Shape;1082;g116e3d9ccec_9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3" name="Google Shape;1083;g116e3d9ccec_9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1" name="Google Shape;1461;g116f93ecd84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2" name="Google Shape;1462;g116f93ecd84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8" name="Google Shape;1478;g88f1856dad_0_45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9" name="Google Shape;1479;g88f1856dad_0_45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7" name="Google Shape;1487;g88f1856dad_0_45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8" name="Google Shape;1488;g88f1856dad_0_45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7" name="Google Shape;1497;g116e3d9ccec_8_1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8" name="Google Shape;1498;g116e3d9ccec_8_1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0" name="Google Shape;1530;g116e3d9ccec_8_2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1" name="Google Shape;1531;g116e3d9ccec_8_2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g82537334d6_1_7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9" name="Google Shape;1099;g82537334d6_1_7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g82537334d6_1_8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1" name="Google Shape;1111;g82537334d6_1_8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Google Shape;1128;g8a9105d24f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9" name="Google Shape;1129;g8a9105d24f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" name="Google Shape;1147;g116e3d9ccec_5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8" name="Google Shape;1148;g116e3d9ccec_5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2" name="Google Shape;1152;g116e3d9ccec_9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3" name="Google Shape;1153;g116e3d9ccec_9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g894152b0d4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9" name="Google Shape;1169;g894152b0d4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2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582950" y="540000"/>
            <a:ext cx="8112300" cy="22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631200" y="4069925"/>
            <a:ext cx="3119100" cy="53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11"/>
          <p:cNvSpPr txBox="1">
            <a:spLocks noGrp="1"/>
          </p:cNvSpPr>
          <p:nvPr>
            <p:ph type="title" hasCustomPrompt="1"/>
          </p:nvPr>
        </p:nvSpPr>
        <p:spPr>
          <a:xfrm>
            <a:off x="1428650" y="1533525"/>
            <a:ext cx="6286500" cy="11085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0" name="Google Shape;310;p11"/>
          <p:cNvSpPr txBox="1">
            <a:spLocks noGrp="1"/>
          </p:cNvSpPr>
          <p:nvPr>
            <p:ph type="subTitle" idx="1"/>
          </p:nvPr>
        </p:nvSpPr>
        <p:spPr>
          <a:xfrm>
            <a:off x="1730550" y="3231975"/>
            <a:ext cx="5682900" cy="21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chivo Medium"/>
              <a:buNone/>
              <a:defRPr>
                <a:latin typeface="Archivo Medium"/>
                <a:ea typeface="Archivo Medium"/>
                <a:cs typeface="Archivo Medium"/>
                <a:sym typeface="Archiv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/>
            </a:lvl9pPr>
          </a:lstStyle>
          <a:p>
            <a:endParaRPr/>
          </a:p>
        </p:txBody>
      </p:sp>
      <p:grpSp>
        <p:nvGrpSpPr>
          <p:cNvPr id="311" name="Google Shape;311;p11"/>
          <p:cNvGrpSpPr/>
          <p:nvPr/>
        </p:nvGrpSpPr>
        <p:grpSpPr>
          <a:xfrm>
            <a:off x="40767" y="-370815"/>
            <a:ext cx="5631326" cy="527435"/>
            <a:chOff x="1468625" y="2717525"/>
            <a:chExt cx="3558050" cy="279925"/>
          </a:xfrm>
        </p:grpSpPr>
        <p:sp>
          <p:nvSpPr>
            <p:cNvPr id="312" name="Google Shape;312;p11"/>
            <p:cNvSpPr/>
            <p:nvPr/>
          </p:nvSpPr>
          <p:spPr>
            <a:xfrm>
              <a:off x="1468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11"/>
            <p:cNvSpPr/>
            <p:nvPr/>
          </p:nvSpPr>
          <p:spPr>
            <a:xfrm>
              <a:off x="1614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11"/>
            <p:cNvSpPr/>
            <p:nvPr/>
          </p:nvSpPr>
          <p:spPr>
            <a:xfrm>
              <a:off x="1760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11"/>
            <p:cNvSpPr/>
            <p:nvPr/>
          </p:nvSpPr>
          <p:spPr>
            <a:xfrm>
              <a:off x="1906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0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11"/>
            <p:cNvSpPr/>
            <p:nvPr/>
          </p:nvSpPr>
          <p:spPr>
            <a:xfrm>
              <a:off x="2052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11"/>
            <p:cNvSpPr/>
            <p:nvPr/>
          </p:nvSpPr>
          <p:spPr>
            <a:xfrm>
              <a:off x="2198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11"/>
            <p:cNvSpPr/>
            <p:nvPr/>
          </p:nvSpPr>
          <p:spPr>
            <a:xfrm>
              <a:off x="2344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11"/>
            <p:cNvSpPr/>
            <p:nvPr/>
          </p:nvSpPr>
          <p:spPr>
            <a:xfrm>
              <a:off x="2490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11"/>
            <p:cNvSpPr/>
            <p:nvPr/>
          </p:nvSpPr>
          <p:spPr>
            <a:xfrm>
              <a:off x="2636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11"/>
            <p:cNvSpPr/>
            <p:nvPr/>
          </p:nvSpPr>
          <p:spPr>
            <a:xfrm>
              <a:off x="2782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11"/>
            <p:cNvSpPr/>
            <p:nvPr/>
          </p:nvSpPr>
          <p:spPr>
            <a:xfrm>
              <a:off x="2928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11"/>
            <p:cNvSpPr/>
            <p:nvPr/>
          </p:nvSpPr>
          <p:spPr>
            <a:xfrm>
              <a:off x="3074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11"/>
            <p:cNvSpPr/>
            <p:nvPr/>
          </p:nvSpPr>
          <p:spPr>
            <a:xfrm>
              <a:off x="32215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83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11"/>
            <p:cNvSpPr/>
            <p:nvPr/>
          </p:nvSpPr>
          <p:spPr>
            <a:xfrm>
              <a:off x="3368850" y="2717525"/>
              <a:ext cx="187550" cy="279925"/>
            </a:xfrm>
            <a:custGeom>
              <a:avLst/>
              <a:gdLst/>
              <a:ahLst/>
              <a:cxnLst/>
              <a:rect l="l" t="t" r="r" b="b"/>
              <a:pathLst>
                <a:path w="7502" h="11197" extrusionOk="0">
                  <a:moveTo>
                    <a:pt x="7502" y="0"/>
                  </a:moveTo>
                  <a:lnTo>
                    <a:pt x="3966" y="0"/>
                  </a:lnTo>
                  <a:lnTo>
                    <a:pt x="1" y="11197"/>
                  </a:lnTo>
                  <a:lnTo>
                    <a:pt x="3537" y="11197"/>
                  </a:lnTo>
                  <a:lnTo>
                    <a:pt x="750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11"/>
            <p:cNvSpPr/>
            <p:nvPr/>
          </p:nvSpPr>
          <p:spPr>
            <a:xfrm>
              <a:off x="3515750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37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11"/>
            <p:cNvSpPr/>
            <p:nvPr/>
          </p:nvSpPr>
          <p:spPr>
            <a:xfrm>
              <a:off x="3662650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11"/>
            <p:cNvSpPr/>
            <p:nvPr/>
          </p:nvSpPr>
          <p:spPr>
            <a:xfrm>
              <a:off x="3809550" y="2717525"/>
              <a:ext cx="187975" cy="279925"/>
            </a:xfrm>
            <a:custGeom>
              <a:avLst/>
              <a:gdLst/>
              <a:ahLst/>
              <a:cxnLst/>
              <a:rect l="l" t="t" r="r" b="b"/>
              <a:pathLst>
                <a:path w="7519" h="11197" extrusionOk="0">
                  <a:moveTo>
                    <a:pt x="7519" y="0"/>
                  </a:moveTo>
                  <a:lnTo>
                    <a:pt x="3983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11"/>
            <p:cNvSpPr/>
            <p:nvPr/>
          </p:nvSpPr>
          <p:spPr>
            <a:xfrm>
              <a:off x="395687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20" y="0"/>
                  </a:moveTo>
                  <a:lnTo>
                    <a:pt x="3966" y="0"/>
                  </a:lnTo>
                  <a:lnTo>
                    <a:pt x="1" y="11197"/>
                  </a:lnTo>
                  <a:lnTo>
                    <a:pt x="3537" y="11197"/>
                  </a:lnTo>
                  <a:lnTo>
                    <a:pt x="752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11"/>
            <p:cNvSpPr/>
            <p:nvPr/>
          </p:nvSpPr>
          <p:spPr>
            <a:xfrm>
              <a:off x="410377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11"/>
            <p:cNvSpPr/>
            <p:nvPr/>
          </p:nvSpPr>
          <p:spPr>
            <a:xfrm>
              <a:off x="4250675" y="2717525"/>
              <a:ext cx="187975" cy="279925"/>
            </a:xfrm>
            <a:custGeom>
              <a:avLst/>
              <a:gdLst/>
              <a:ahLst/>
              <a:cxnLst/>
              <a:rect l="l" t="t" r="r" b="b"/>
              <a:pathLst>
                <a:path w="7519" h="11197" extrusionOk="0">
                  <a:moveTo>
                    <a:pt x="7519" y="0"/>
                  </a:moveTo>
                  <a:lnTo>
                    <a:pt x="3983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11"/>
            <p:cNvSpPr/>
            <p:nvPr/>
          </p:nvSpPr>
          <p:spPr>
            <a:xfrm>
              <a:off x="4398000" y="2717525"/>
              <a:ext cx="187550" cy="279925"/>
            </a:xfrm>
            <a:custGeom>
              <a:avLst/>
              <a:gdLst/>
              <a:ahLst/>
              <a:cxnLst/>
              <a:rect l="l" t="t" r="r" b="b"/>
              <a:pathLst>
                <a:path w="7502" h="11197" extrusionOk="0">
                  <a:moveTo>
                    <a:pt x="7502" y="0"/>
                  </a:moveTo>
                  <a:lnTo>
                    <a:pt x="3966" y="0"/>
                  </a:lnTo>
                  <a:lnTo>
                    <a:pt x="1" y="11197"/>
                  </a:lnTo>
                  <a:lnTo>
                    <a:pt x="3537" y="11197"/>
                  </a:lnTo>
                  <a:lnTo>
                    <a:pt x="750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11"/>
            <p:cNvSpPr/>
            <p:nvPr/>
          </p:nvSpPr>
          <p:spPr>
            <a:xfrm>
              <a:off x="4544900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37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11"/>
            <p:cNvSpPr/>
            <p:nvPr/>
          </p:nvSpPr>
          <p:spPr>
            <a:xfrm>
              <a:off x="4691800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11"/>
            <p:cNvSpPr/>
            <p:nvPr/>
          </p:nvSpPr>
          <p:spPr>
            <a:xfrm>
              <a:off x="4838700" y="2717525"/>
              <a:ext cx="187975" cy="279925"/>
            </a:xfrm>
            <a:custGeom>
              <a:avLst/>
              <a:gdLst/>
              <a:ahLst/>
              <a:cxnLst/>
              <a:rect l="l" t="t" r="r" b="b"/>
              <a:pathLst>
                <a:path w="7519" h="11197" extrusionOk="0">
                  <a:moveTo>
                    <a:pt x="7519" y="0"/>
                  </a:moveTo>
                  <a:lnTo>
                    <a:pt x="3983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6" name="Google Shape;336;p11"/>
          <p:cNvGrpSpPr/>
          <p:nvPr/>
        </p:nvGrpSpPr>
        <p:grpSpPr>
          <a:xfrm rot="10800000">
            <a:off x="3751104" y="4924760"/>
            <a:ext cx="5400252" cy="527435"/>
            <a:chOff x="1614625" y="2717525"/>
            <a:chExt cx="3412050" cy="279925"/>
          </a:xfrm>
        </p:grpSpPr>
        <p:sp>
          <p:nvSpPr>
            <p:cNvPr id="337" name="Google Shape;337;p11"/>
            <p:cNvSpPr/>
            <p:nvPr/>
          </p:nvSpPr>
          <p:spPr>
            <a:xfrm>
              <a:off x="1614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11"/>
            <p:cNvSpPr/>
            <p:nvPr/>
          </p:nvSpPr>
          <p:spPr>
            <a:xfrm>
              <a:off x="1760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11"/>
            <p:cNvSpPr/>
            <p:nvPr/>
          </p:nvSpPr>
          <p:spPr>
            <a:xfrm>
              <a:off x="1906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0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11"/>
            <p:cNvSpPr/>
            <p:nvPr/>
          </p:nvSpPr>
          <p:spPr>
            <a:xfrm>
              <a:off x="2052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11"/>
            <p:cNvSpPr/>
            <p:nvPr/>
          </p:nvSpPr>
          <p:spPr>
            <a:xfrm>
              <a:off x="2198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11"/>
            <p:cNvSpPr/>
            <p:nvPr/>
          </p:nvSpPr>
          <p:spPr>
            <a:xfrm>
              <a:off x="2344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11"/>
            <p:cNvSpPr/>
            <p:nvPr/>
          </p:nvSpPr>
          <p:spPr>
            <a:xfrm>
              <a:off x="2490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11"/>
            <p:cNvSpPr/>
            <p:nvPr/>
          </p:nvSpPr>
          <p:spPr>
            <a:xfrm>
              <a:off x="2636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11"/>
            <p:cNvSpPr/>
            <p:nvPr/>
          </p:nvSpPr>
          <p:spPr>
            <a:xfrm>
              <a:off x="2782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11"/>
            <p:cNvSpPr/>
            <p:nvPr/>
          </p:nvSpPr>
          <p:spPr>
            <a:xfrm>
              <a:off x="2928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11"/>
            <p:cNvSpPr/>
            <p:nvPr/>
          </p:nvSpPr>
          <p:spPr>
            <a:xfrm>
              <a:off x="3074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11"/>
            <p:cNvSpPr/>
            <p:nvPr/>
          </p:nvSpPr>
          <p:spPr>
            <a:xfrm>
              <a:off x="32215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83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11"/>
            <p:cNvSpPr/>
            <p:nvPr/>
          </p:nvSpPr>
          <p:spPr>
            <a:xfrm>
              <a:off x="3368850" y="2717525"/>
              <a:ext cx="187550" cy="279925"/>
            </a:xfrm>
            <a:custGeom>
              <a:avLst/>
              <a:gdLst/>
              <a:ahLst/>
              <a:cxnLst/>
              <a:rect l="l" t="t" r="r" b="b"/>
              <a:pathLst>
                <a:path w="7502" h="11197" extrusionOk="0">
                  <a:moveTo>
                    <a:pt x="7502" y="0"/>
                  </a:moveTo>
                  <a:lnTo>
                    <a:pt x="3966" y="0"/>
                  </a:lnTo>
                  <a:lnTo>
                    <a:pt x="1" y="11197"/>
                  </a:lnTo>
                  <a:lnTo>
                    <a:pt x="3537" y="11197"/>
                  </a:lnTo>
                  <a:lnTo>
                    <a:pt x="750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11"/>
            <p:cNvSpPr/>
            <p:nvPr/>
          </p:nvSpPr>
          <p:spPr>
            <a:xfrm>
              <a:off x="3515750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37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11"/>
            <p:cNvSpPr/>
            <p:nvPr/>
          </p:nvSpPr>
          <p:spPr>
            <a:xfrm>
              <a:off x="3662650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11"/>
            <p:cNvSpPr/>
            <p:nvPr/>
          </p:nvSpPr>
          <p:spPr>
            <a:xfrm>
              <a:off x="3809550" y="2717525"/>
              <a:ext cx="187975" cy="279925"/>
            </a:xfrm>
            <a:custGeom>
              <a:avLst/>
              <a:gdLst/>
              <a:ahLst/>
              <a:cxnLst/>
              <a:rect l="l" t="t" r="r" b="b"/>
              <a:pathLst>
                <a:path w="7519" h="11197" extrusionOk="0">
                  <a:moveTo>
                    <a:pt x="7519" y="0"/>
                  </a:moveTo>
                  <a:lnTo>
                    <a:pt x="3983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11"/>
            <p:cNvSpPr/>
            <p:nvPr/>
          </p:nvSpPr>
          <p:spPr>
            <a:xfrm>
              <a:off x="395687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20" y="0"/>
                  </a:moveTo>
                  <a:lnTo>
                    <a:pt x="3966" y="0"/>
                  </a:lnTo>
                  <a:lnTo>
                    <a:pt x="1" y="11197"/>
                  </a:lnTo>
                  <a:lnTo>
                    <a:pt x="3537" y="11197"/>
                  </a:lnTo>
                  <a:lnTo>
                    <a:pt x="752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11"/>
            <p:cNvSpPr/>
            <p:nvPr/>
          </p:nvSpPr>
          <p:spPr>
            <a:xfrm>
              <a:off x="410377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11"/>
            <p:cNvSpPr/>
            <p:nvPr/>
          </p:nvSpPr>
          <p:spPr>
            <a:xfrm>
              <a:off x="4250675" y="2717525"/>
              <a:ext cx="187975" cy="279925"/>
            </a:xfrm>
            <a:custGeom>
              <a:avLst/>
              <a:gdLst/>
              <a:ahLst/>
              <a:cxnLst/>
              <a:rect l="l" t="t" r="r" b="b"/>
              <a:pathLst>
                <a:path w="7519" h="11197" extrusionOk="0">
                  <a:moveTo>
                    <a:pt x="7519" y="0"/>
                  </a:moveTo>
                  <a:lnTo>
                    <a:pt x="3983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11"/>
            <p:cNvSpPr/>
            <p:nvPr/>
          </p:nvSpPr>
          <p:spPr>
            <a:xfrm>
              <a:off x="4398000" y="2717525"/>
              <a:ext cx="187550" cy="279925"/>
            </a:xfrm>
            <a:custGeom>
              <a:avLst/>
              <a:gdLst/>
              <a:ahLst/>
              <a:cxnLst/>
              <a:rect l="l" t="t" r="r" b="b"/>
              <a:pathLst>
                <a:path w="7502" h="11197" extrusionOk="0">
                  <a:moveTo>
                    <a:pt x="7502" y="0"/>
                  </a:moveTo>
                  <a:lnTo>
                    <a:pt x="3966" y="0"/>
                  </a:lnTo>
                  <a:lnTo>
                    <a:pt x="1" y="11197"/>
                  </a:lnTo>
                  <a:lnTo>
                    <a:pt x="3537" y="11197"/>
                  </a:lnTo>
                  <a:lnTo>
                    <a:pt x="750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11"/>
            <p:cNvSpPr/>
            <p:nvPr/>
          </p:nvSpPr>
          <p:spPr>
            <a:xfrm>
              <a:off x="4544900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37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11"/>
            <p:cNvSpPr/>
            <p:nvPr/>
          </p:nvSpPr>
          <p:spPr>
            <a:xfrm>
              <a:off x="4691800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11"/>
            <p:cNvSpPr/>
            <p:nvPr/>
          </p:nvSpPr>
          <p:spPr>
            <a:xfrm>
              <a:off x="4838700" y="2717525"/>
              <a:ext cx="187975" cy="279925"/>
            </a:xfrm>
            <a:custGeom>
              <a:avLst/>
              <a:gdLst/>
              <a:ahLst/>
              <a:cxnLst/>
              <a:rect l="l" t="t" r="r" b="b"/>
              <a:pathLst>
                <a:path w="7519" h="11197" extrusionOk="0">
                  <a:moveTo>
                    <a:pt x="7519" y="0"/>
                  </a:moveTo>
                  <a:lnTo>
                    <a:pt x="3983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0"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2" name="Google Shape;362;p13"/>
          <p:cNvGrpSpPr/>
          <p:nvPr/>
        </p:nvGrpSpPr>
        <p:grpSpPr>
          <a:xfrm>
            <a:off x="40767" y="-370815"/>
            <a:ext cx="5631326" cy="527435"/>
            <a:chOff x="1468625" y="2717525"/>
            <a:chExt cx="3558050" cy="279925"/>
          </a:xfrm>
        </p:grpSpPr>
        <p:sp>
          <p:nvSpPr>
            <p:cNvPr id="363" name="Google Shape;363;p13"/>
            <p:cNvSpPr/>
            <p:nvPr/>
          </p:nvSpPr>
          <p:spPr>
            <a:xfrm>
              <a:off x="1468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13"/>
            <p:cNvSpPr/>
            <p:nvPr/>
          </p:nvSpPr>
          <p:spPr>
            <a:xfrm>
              <a:off x="1614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13"/>
            <p:cNvSpPr/>
            <p:nvPr/>
          </p:nvSpPr>
          <p:spPr>
            <a:xfrm>
              <a:off x="1760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13"/>
            <p:cNvSpPr/>
            <p:nvPr/>
          </p:nvSpPr>
          <p:spPr>
            <a:xfrm>
              <a:off x="1906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0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13"/>
            <p:cNvSpPr/>
            <p:nvPr/>
          </p:nvSpPr>
          <p:spPr>
            <a:xfrm>
              <a:off x="2052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13"/>
            <p:cNvSpPr/>
            <p:nvPr/>
          </p:nvSpPr>
          <p:spPr>
            <a:xfrm>
              <a:off x="2198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13"/>
            <p:cNvSpPr/>
            <p:nvPr/>
          </p:nvSpPr>
          <p:spPr>
            <a:xfrm>
              <a:off x="2344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13"/>
            <p:cNvSpPr/>
            <p:nvPr/>
          </p:nvSpPr>
          <p:spPr>
            <a:xfrm>
              <a:off x="2490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13"/>
            <p:cNvSpPr/>
            <p:nvPr/>
          </p:nvSpPr>
          <p:spPr>
            <a:xfrm>
              <a:off x="2636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13"/>
            <p:cNvSpPr/>
            <p:nvPr/>
          </p:nvSpPr>
          <p:spPr>
            <a:xfrm>
              <a:off x="2782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13"/>
            <p:cNvSpPr/>
            <p:nvPr/>
          </p:nvSpPr>
          <p:spPr>
            <a:xfrm>
              <a:off x="2928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13"/>
            <p:cNvSpPr/>
            <p:nvPr/>
          </p:nvSpPr>
          <p:spPr>
            <a:xfrm>
              <a:off x="3074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13"/>
            <p:cNvSpPr/>
            <p:nvPr/>
          </p:nvSpPr>
          <p:spPr>
            <a:xfrm>
              <a:off x="32215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83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13"/>
            <p:cNvSpPr/>
            <p:nvPr/>
          </p:nvSpPr>
          <p:spPr>
            <a:xfrm>
              <a:off x="3368850" y="2717525"/>
              <a:ext cx="187550" cy="279925"/>
            </a:xfrm>
            <a:custGeom>
              <a:avLst/>
              <a:gdLst/>
              <a:ahLst/>
              <a:cxnLst/>
              <a:rect l="l" t="t" r="r" b="b"/>
              <a:pathLst>
                <a:path w="7502" h="11197" extrusionOk="0">
                  <a:moveTo>
                    <a:pt x="7502" y="0"/>
                  </a:moveTo>
                  <a:lnTo>
                    <a:pt x="3966" y="0"/>
                  </a:lnTo>
                  <a:lnTo>
                    <a:pt x="1" y="11197"/>
                  </a:lnTo>
                  <a:lnTo>
                    <a:pt x="3537" y="11197"/>
                  </a:lnTo>
                  <a:lnTo>
                    <a:pt x="750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13"/>
            <p:cNvSpPr/>
            <p:nvPr/>
          </p:nvSpPr>
          <p:spPr>
            <a:xfrm>
              <a:off x="3515750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37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13"/>
            <p:cNvSpPr/>
            <p:nvPr/>
          </p:nvSpPr>
          <p:spPr>
            <a:xfrm>
              <a:off x="3662650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13"/>
            <p:cNvSpPr/>
            <p:nvPr/>
          </p:nvSpPr>
          <p:spPr>
            <a:xfrm>
              <a:off x="3809550" y="2717525"/>
              <a:ext cx="187975" cy="279925"/>
            </a:xfrm>
            <a:custGeom>
              <a:avLst/>
              <a:gdLst/>
              <a:ahLst/>
              <a:cxnLst/>
              <a:rect l="l" t="t" r="r" b="b"/>
              <a:pathLst>
                <a:path w="7519" h="11197" extrusionOk="0">
                  <a:moveTo>
                    <a:pt x="7519" y="0"/>
                  </a:moveTo>
                  <a:lnTo>
                    <a:pt x="3983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13"/>
            <p:cNvSpPr/>
            <p:nvPr/>
          </p:nvSpPr>
          <p:spPr>
            <a:xfrm>
              <a:off x="395687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20" y="0"/>
                  </a:moveTo>
                  <a:lnTo>
                    <a:pt x="3966" y="0"/>
                  </a:lnTo>
                  <a:lnTo>
                    <a:pt x="1" y="11197"/>
                  </a:lnTo>
                  <a:lnTo>
                    <a:pt x="3537" y="11197"/>
                  </a:lnTo>
                  <a:lnTo>
                    <a:pt x="752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13"/>
            <p:cNvSpPr/>
            <p:nvPr/>
          </p:nvSpPr>
          <p:spPr>
            <a:xfrm>
              <a:off x="410377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13"/>
            <p:cNvSpPr/>
            <p:nvPr/>
          </p:nvSpPr>
          <p:spPr>
            <a:xfrm>
              <a:off x="4250675" y="2717525"/>
              <a:ext cx="187975" cy="279925"/>
            </a:xfrm>
            <a:custGeom>
              <a:avLst/>
              <a:gdLst/>
              <a:ahLst/>
              <a:cxnLst/>
              <a:rect l="l" t="t" r="r" b="b"/>
              <a:pathLst>
                <a:path w="7519" h="11197" extrusionOk="0">
                  <a:moveTo>
                    <a:pt x="7519" y="0"/>
                  </a:moveTo>
                  <a:lnTo>
                    <a:pt x="3983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13"/>
            <p:cNvSpPr/>
            <p:nvPr/>
          </p:nvSpPr>
          <p:spPr>
            <a:xfrm>
              <a:off x="4398000" y="2717525"/>
              <a:ext cx="187550" cy="279925"/>
            </a:xfrm>
            <a:custGeom>
              <a:avLst/>
              <a:gdLst/>
              <a:ahLst/>
              <a:cxnLst/>
              <a:rect l="l" t="t" r="r" b="b"/>
              <a:pathLst>
                <a:path w="7502" h="11197" extrusionOk="0">
                  <a:moveTo>
                    <a:pt x="7502" y="0"/>
                  </a:moveTo>
                  <a:lnTo>
                    <a:pt x="3966" y="0"/>
                  </a:lnTo>
                  <a:lnTo>
                    <a:pt x="1" y="11197"/>
                  </a:lnTo>
                  <a:lnTo>
                    <a:pt x="3537" y="11197"/>
                  </a:lnTo>
                  <a:lnTo>
                    <a:pt x="750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13"/>
            <p:cNvSpPr/>
            <p:nvPr/>
          </p:nvSpPr>
          <p:spPr>
            <a:xfrm>
              <a:off x="4544900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37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13"/>
            <p:cNvSpPr/>
            <p:nvPr/>
          </p:nvSpPr>
          <p:spPr>
            <a:xfrm>
              <a:off x="4691800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13"/>
            <p:cNvSpPr/>
            <p:nvPr/>
          </p:nvSpPr>
          <p:spPr>
            <a:xfrm>
              <a:off x="4838700" y="2717525"/>
              <a:ext cx="187975" cy="279925"/>
            </a:xfrm>
            <a:custGeom>
              <a:avLst/>
              <a:gdLst/>
              <a:ahLst/>
              <a:cxnLst/>
              <a:rect l="l" t="t" r="r" b="b"/>
              <a:pathLst>
                <a:path w="7519" h="11197" extrusionOk="0">
                  <a:moveTo>
                    <a:pt x="7519" y="0"/>
                  </a:moveTo>
                  <a:lnTo>
                    <a:pt x="3983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7" name="Google Shape;387;p13"/>
          <p:cNvGrpSpPr/>
          <p:nvPr/>
        </p:nvGrpSpPr>
        <p:grpSpPr>
          <a:xfrm rot="10800000">
            <a:off x="3751104" y="4924760"/>
            <a:ext cx="5400252" cy="527435"/>
            <a:chOff x="1614625" y="2717525"/>
            <a:chExt cx="3412050" cy="279925"/>
          </a:xfrm>
        </p:grpSpPr>
        <p:sp>
          <p:nvSpPr>
            <p:cNvPr id="388" name="Google Shape;388;p13"/>
            <p:cNvSpPr/>
            <p:nvPr/>
          </p:nvSpPr>
          <p:spPr>
            <a:xfrm>
              <a:off x="1614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13"/>
            <p:cNvSpPr/>
            <p:nvPr/>
          </p:nvSpPr>
          <p:spPr>
            <a:xfrm>
              <a:off x="1760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13"/>
            <p:cNvSpPr/>
            <p:nvPr/>
          </p:nvSpPr>
          <p:spPr>
            <a:xfrm>
              <a:off x="1906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0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13"/>
            <p:cNvSpPr/>
            <p:nvPr/>
          </p:nvSpPr>
          <p:spPr>
            <a:xfrm>
              <a:off x="2052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13"/>
            <p:cNvSpPr/>
            <p:nvPr/>
          </p:nvSpPr>
          <p:spPr>
            <a:xfrm>
              <a:off x="2198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13"/>
            <p:cNvSpPr/>
            <p:nvPr/>
          </p:nvSpPr>
          <p:spPr>
            <a:xfrm>
              <a:off x="2344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13"/>
            <p:cNvSpPr/>
            <p:nvPr/>
          </p:nvSpPr>
          <p:spPr>
            <a:xfrm>
              <a:off x="2490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13"/>
            <p:cNvSpPr/>
            <p:nvPr/>
          </p:nvSpPr>
          <p:spPr>
            <a:xfrm>
              <a:off x="2636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13"/>
            <p:cNvSpPr/>
            <p:nvPr/>
          </p:nvSpPr>
          <p:spPr>
            <a:xfrm>
              <a:off x="2782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13"/>
            <p:cNvSpPr/>
            <p:nvPr/>
          </p:nvSpPr>
          <p:spPr>
            <a:xfrm>
              <a:off x="2928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13"/>
            <p:cNvSpPr/>
            <p:nvPr/>
          </p:nvSpPr>
          <p:spPr>
            <a:xfrm>
              <a:off x="3074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13"/>
            <p:cNvSpPr/>
            <p:nvPr/>
          </p:nvSpPr>
          <p:spPr>
            <a:xfrm>
              <a:off x="32215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83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13"/>
            <p:cNvSpPr/>
            <p:nvPr/>
          </p:nvSpPr>
          <p:spPr>
            <a:xfrm>
              <a:off x="3368850" y="2717525"/>
              <a:ext cx="187550" cy="279925"/>
            </a:xfrm>
            <a:custGeom>
              <a:avLst/>
              <a:gdLst/>
              <a:ahLst/>
              <a:cxnLst/>
              <a:rect l="l" t="t" r="r" b="b"/>
              <a:pathLst>
                <a:path w="7502" h="11197" extrusionOk="0">
                  <a:moveTo>
                    <a:pt x="7502" y="0"/>
                  </a:moveTo>
                  <a:lnTo>
                    <a:pt x="3966" y="0"/>
                  </a:lnTo>
                  <a:lnTo>
                    <a:pt x="1" y="11197"/>
                  </a:lnTo>
                  <a:lnTo>
                    <a:pt x="3537" y="11197"/>
                  </a:lnTo>
                  <a:lnTo>
                    <a:pt x="750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13"/>
            <p:cNvSpPr/>
            <p:nvPr/>
          </p:nvSpPr>
          <p:spPr>
            <a:xfrm>
              <a:off x="3515750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37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13"/>
            <p:cNvSpPr/>
            <p:nvPr/>
          </p:nvSpPr>
          <p:spPr>
            <a:xfrm>
              <a:off x="3662650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13"/>
            <p:cNvSpPr/>
            <p:nvPr/>
          </p:nvSpPr>
          <p:spPr>
            <a:xfrm>
              <a:off x="3809550" y="2717525"/>
              <a:ext cx="187975" cy="279925"/>
            </a:xfrm>
            <a:custGeom>
              <a:avLst/>
              <a:gdLst/>
              <a:ahLst/>
              <a:cxnLst/>
              <a:rect l="l" t="t" r="r" b="b"/>
              <a:pathLst>
                <a:path w="7519" h="11197" extrusionOk="0">
                  <a:moveTo>
                    <a:pt x="7519" y="0"/>
                  </a:moveTo>
                  <a:lnTo>
                    <a:pt x="3983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13"/>
            <p:cNvSpPr/>
            <p:nvPr/>
          </p:nvSpPr>
          <p:spPr>
            <a:xfrm>
              <a:off x="395687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20" y="0"/>
                  </a:moveTo>
                  <a:lnTo>
                    <a:pt x="3966" y="0"/>
                  </a:lnTo>
                  <a:lnTo>
                    <a:pt x="1" y="11197"/>
                  </a:lnTo>
                  <a:lnTo>
                    <a:pt x="3537" y="11197"/>
                  </a:lnTo>
                  <a:lnTo>
                    <a:pt x="752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13"/>
            <p:cNvSpPr/>
            <p:nvPr/>
          </p:nvSpPr>
          <p:spPr>
            <a:xfrm>
              <a:off x="410377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13"/>
            <p:cNvSpPr/>
            <p:nvPr/>
          </p:nvSpPr>
          <p:spPr>
            <a:xfrm>
              <a:off x="4250675" y="2717525"/>
              <a:ext cx="187975" cy="279925"/>
            </a:xfrm>
            <a:custGeom>
              <a:avLst/>
              <a:gdLst/>
              <a:ahLst/>
              <a:cxnLst/>
              <a:rect l="l" t="t" r="r" b="b"/>
              <a:pathLst>
                <a:path w="7519" h="11197" extrusionOk="0">
                  <a:moveTo>
                    <a:pt x="7519" y="0"/>
                  </a:moveTo>
                  <a:lnTo>
                    <a:pt x="3983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13"/>
            <p:cNvSpPr/>
            <p:nvPr/>
          </p:nvSpPr>
          <p:spPr>
            <a:xfrm>
              <a:off x="4398000" y="2717525"/>
              <a:ext cx="187550" cy="279925"/>
            </a:xfrm>
            <a:custGeom>
              <a:avLst/>
              <a:gdLst/>
              <a:ahLst/>
              <a:cxnLst/>
              <a:rect l="l" t="t" r="r" b="b"/>
              <a:pathLst>
                <a:path w="7502" h="11197" extrusionOk="0">
                  <a:moveTo>
                    <a:pt x="7502" y="0"/>
                  </a:moveTo>
                  <a:lnTo>
                    <a:pt x="3966" y="0"/>
                  </a:lnTo>
                  <a:lnTo>
                    <a:pt x="1" y="11197"/>
                  </a:lnTo>
                  <a:lnTo>
                    <a:pt x="3537" y="11197"/>
                  </a:lnTo>
                  <a:lnTo>
                    <a:pt x="750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13"/>
            <p:cNvSpPr/>
            <p:nvPr/>
          </p:nvSpPr>
          <p:spPr>
            <a:xfrm>
              <a:off x="4544900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37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13"/>
            <p:cNvSpPr/>
            <p:nvPr/>
          </p:nvSpPr>
          <p:spPr>
            <a:xfrm>
              <a:off x="4691800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13"/>
            <p:cNvSpPr/>
            <p:nvPr/>
          </p:nvSpPr>
          <p:spPr>
            <a:xfrm>
              <a:off x="4838700" y="2717525"/>
              <a:ext cx="187975" cy="279925"/>
            </a:xfrm>
            <a:custGeom>
              <a:avLst/>
              <a:gdLst/>
              <a:ahLst/>
              <a:cxnLst/>
              <a:rect l="l" t="t" r="r" b="b"/>
              <a:pathLst>
                <a:path w="7519" h="11197" extrusionOk="0">
                  <a:moveTo>
                    <a:pt x="7519" y="0"/>
                  </a:moveTo>
                  <a:lnTo>
                    <a:pt x="3983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0_1">
    <p:bg>
      <p:bgPr>
        <a:solidFill>
          <a:schemeClr val="dk2"/>
        </a:solidFill>
        <a:effectLst/>
      </p:bgPr>
    </p:bg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2" name="Google Shape;412;p14"/>
          <p:cNvGrpSpPr/>
          <p:nvPr/>
        </p:nvGrpSpPr>
        <p:grpSpPr>
          <a:xfrm>
            <a:off x="40767" y="-370815"/>
            <a:ext cx="5631326" cy="527435"/>
            <a:chOff x="1468625" y="2717525"/>
            <a:chExt cx="3558050" cy="279925"/>
          </a:xfrm>
        </p:grpSpPr>
        <p:sp>
          <p:nvSpPr>
            <p:cNvPr id="413" name="Google Shape;413;p14"/>
            <p:cNvSpPr/>
            <p:nvPr/>
          </p:nvSpPr>
          <p:spPr>
            <a:xfrm>
              <a:off x="1468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14"/>
            <p:cNvSpPr/>
            <p:nvPr/>
          </p:nvSpPr>
          <p:spPr>
            <a:xfrm>
              <a:off x="1614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14"/>
            <p:cNvSpPr/>
            <p:nvPr/>
          </p:nvSpPr>
          <p:spPr>
            <a:xfrm>
              <a:off x="1760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14"/>
            <p:cNvSpPr/>
            <p:nvPr/>
          </p:nvSpPr>
          <p:spPr>
            <a:xfrm>
              <a:off x="1906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0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14"/>
            <p:cNvSpPr/>
            <p:nvPr/>
          </p:nvSpPr>
          <p:spPr>
            <a:xfrm>
              <a:off x="2052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14"/>
            <p:cNvSpPr/>
            <p:nvPr/>
          </p:nvSpPr>
          <p:spPr>
            <a:xfrm>
              <a:off x="2198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14"/>
            <p:cNvSpPr/>
            <p:nvPr/>
          </p:nvSpPr>
          <p:spPr>
            <a:xfrm>
              <a:off x="2344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14"/>
            <p:cNvSpPr/>
            <p:nvPr/>
          </p:nvSpPr>
          <p:spPr>
            <a:xfrm>
              <a:off x="2490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14"/>
            <p:cNvSpPr/>
            <p:nvPr/>
          </p:nvSpPr>
          <p:spPr>
            <a:xfrm>
              <a:off x="2636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14"/>
            <p:cNvSpPr/>
            <p:nvPr/>
          </p:nvSpPr>
          <p:spPr>
            <a:xfrm>
              <a:off x="2782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14"/>
            <p:cNvSpPr/>
            <p:nvPr/>
          </p:nvSpPr>
          <p:spPr>
            <a:xfrm>
              <a:off x="2928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14"/>
            <p:cNvSpPr/>
            <p:nvPr/>
          </p:nvSpPr>
          <p:spPr>
            <a:xfrm>
              <a:off x="3074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14"/>
            <p:cNvSpPr/>
            <p:nvPr/>
          </p:nvSpPr>
          <p:spPr>
            <a:xfrm>
              <a:off x="32215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83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14"/>
            <p:cNvSpPr/>
            <p:nvPr/>
          </p:nvSpPr>
          <p:spPr>
            <a:xfrm>
              <a:off x="3368850" y="2717525"/>
              <a:ext cx="187550" cy="279925"/>
            </a:xfrm>
            <a:custGeom>
              <a:avLst/>
              <a:gdLst/>
              <a:ahLst/>
              <a:cxnLst/>
              <a:rect l="l" t="t" r="r" b="b"/>
              <a:pathLst>
                <a:path w="7502" h="11197" extrusionOk="0">
                  <a:moveTo>
                    <a:pt x="7502" y="0"/>
                  </a:moveTo>
                  <a:lnTo>
                    <a:pt x="3966" y="0"/>
                  </a:lnTo>
                  <a:lnTo>
                    <a:pt x="1" y="11197"/>
                  </a:lnTo>
                  <a:lnTo>
                    <a:pt x="3537" y="11197"/>
                  </a:lnTo>
                  <a:lnTo>
                    <a:pt x="75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14"/>
            <p:cNvSpPr/>
            <p:nvPr/>
          </p:nvSpPr>
          <p:spPr>
            <a:xfrm>
              <a:off x="3515750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37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14"/>
            <p:cNvSpPr/>
            <p:nvPr/>
          </p:nvSpPr>
          <p:spPr>
            <a:xfrm>
              <a:off x="3662650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14"/>
            <p:cNvSpPr/>
            <p:nvPr/>
          </p:nvSpPr>
          <p:spPr>
            <a:xfrm>
              <a:off x="3809550" y="2717525"/>
              <a:ext cx="187975" cy="279925"/>
            </a:xfrm>
            <a:custGeom>
              <a:avLst/>
              <a:gdLst/>
              <a:ahLst/>
              <a:cxnLst/>
              <a:rect l="l" t="t" r="r" b="b"/>
              <a:pathLst>
                <a:path w="7519" h="11197" extrusionOk="0">
                  <a:moveTo>
                    <a:pt x="7519" y="0"/>
                  </a:moveTo>
                  <a:lnTo>
                    <a:pt x="3983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14"/>
            <p:cNvSpPr/>
            <p:nvPr/>
          </p:nvSpPr>
          <p:spPr>
            <a:xfrm>
              <a:off x="395687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20" y="0"/>
                  </a:moveTo>
                  <a:lnTo>
                    <a:pt x="3966" y="0"/>
                  </a:lnTo>
                  <a:lnTo>
                    <a:pt x="1" y="11197"/>
                  </a:lnTo>
                  <a:lnTo>
                    <a:pt x="3537" y="11197"/>
                  </a:lnTo>
                  <a:lnTo>
                    <a:pt x="75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14"/>
            <p:cNvSpPr/>
            <p:nvPr/>
          </p:nvSpPr>
          <p:spPr>
            <a:xfrm>
              <a:off x="410377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14"/>
            <p:cNvSpPr/>
            <p:nvPr/>
          </p:nvSpPr>
          <p:spPr>
            <a:xfrm>
              <a:off x="4250675" y="2717525"/>
              <a:ext cx="187975" cy="279925"/>
            </a:xfrm>
            <a:custGeom>
              <a:avLst/>
              <a:gdLst/>
              <a:ahLst/>
              <a:cxnLst/>
              <a:rect l="l" t="t" r="r" b="b"/>
              <a:pathLst>
                <a:path w="7519" h="11197" extrusionOk="0">
                  <a:moveTo>
                    <a:pt x="7519" y="0"/>
                  </a:moveTo>
                  <a:lnTo>
                    <a:pt x="3983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14"/>
            <p:cNvSpPr/>
            <p:nvPr/>
          </p:nvSpPr>
          <p:spPr>
            <a:xfrm>
              <a:off x="4398000" y="2717525"/>
              <a:ext cx="187550" cy="279925"/>
            </a:xfrm>
            <a:custGeom>
              <a:avLst/>
              <a:gdLst/>
              <a:ahLst/>
              <a:cxnLst/>
              <a:rect l="l" t="t" r="r" b="b"/>
              <a:pathLst>
                <a:path w="7502" h="11197" extrusionOk="0">
                  <a:moveTo>
                    <a:pt x="7502" y="0"/>
                  </a:moveTo>
                  <a:lnTo>
                    <a:pt x="3966" y="0"/>
                  </a:lnTo>
                  <a:lnTo>
                    <a:pt x="1" y="11197"/>
                  </a:lnTo>
                  <a:lnTo>
                    <a:pt x="3537" y="11197"/>
                  </a:lnTo>
                  <a:lnTo>
                    <a:pt x="75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14"/>
            <p:cNvSpPr/>
            <p:nvPr/>
          </p:nvSpPr>
          <p:spPr>
            <a:xfrm>
              <a:off x="4544900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37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14"/>
            <p:cNvSpPr/>
            <p:nvPr/>
          </p:nvSpPr>
          <p:spPr>
            <a:xfrm>
              <a:off x="4691800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14"/>
            <p:cNvSpPr/>
            <p:nvPr/>
          </p:nvSpPr>
          <p:spPr>
            <a:xfrm>
              <a:off x="4838700" y="2717525"/>
              <a:ext cx="187975" cy="279925"/>
            </a:xfrm>
            <a:custGeom>
              <a:avLst/>
              <a:gdLst/>
              <a:ahLst/>
              <a:cxnLst/>
              <a:rect l="l" t="t" r="r" b="b"/>
              <a:pathLst>
                <a:path w="7519" h="11197" extrusionOk="0">
                  <a:moveTo>
                    <a:pt x="7519" y="0"/>
                  </a:moveTo>
                  <a:lnTo>
                    <a:pt x="3983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7" name="Google Shape;437;p14"/>
          <p:cNvGrpSpPr/>
          <p:nvPr/>
        </p:nvGrpSpPr>
        <p:grpSpPr>
          <a:xfrm rot="10800000">
            <a:off x="3751104" y="4924760"/>
            <a:ext cx="5400252" cy="527435"/>
            <a:chOff x="1614625" y="2717525"/>
            <a:chExt cx="3412050" cy="279925"/>
          </a:xfrm>
        </p:grpSpPr>
        <p:sp>
          <p:nvSpPr>
            <p:cNvPr id="438" name="Google Shape;438;p14"/>
            <p:cNvSpPr/>
            <p:nvPr/>
          </p:nvSpPr>
          <p:spPr>
            <a:xfrm>
              <a:off x="1614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14"/>
            <p:cNvSpPr/>
            <p:nvPr/>
          </p:nvSpPr>
          <p:spPr>
            <a:xfrm>
              <a:off x="1760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14"/>
            <p:cNvSpPr/>
            <p:nvPr/>
          </p:nvSpPr>
          <p:spPr>
            <a:xfrm>
              <a:off x="1906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0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14"/>
            <p:cNvSpPr/>
            <p:nvPr/>
          </p:nvSpPr>
          <p:spPr>
            <a:xfrm>
              <a:off x="2052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14"/>
            <p:cNvSpPr/>
            <p:nvPr/>
          </p:nvSpPr>
          <p:spPr>
            <a:xfrm>
              <a:off x="2198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14"/>
            <p:cNvSpPr/>
            <p:nvPr/>
          </p:nvSpPr>
          <p:spPr>
            <a:xfrm>
              <a:off x="2344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14"/>
            <p:cNvSpPr/>
            <p:nvPr/>
          </p:nvSpPr>
          <p:spPr>
            <a:xfrm>
              <a:off x="2490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14"/>
            <p:cNvSpPr/>
            <p:nvPr/>
          </p:nvSpPr>
          <p:spPr>
            <a:xfrm>
              <a:off x="2636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14"/>
            <p:cNvSpPr/>
            <p:nvPr/>
          </p:nvSpPr>
          <p:spPr>
            <a:xfrm>
              <a:off x="2782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14"/>
            <p:cNvSpPr/>
            <p:nvPr/>
          </p:nvSpPr>
          <p:spPr>
            <a:xfrm>
              <a:off x="2928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14"/>
            <p:cNvSpPr/>
            <p:nvPr/>
          </p:nvSpPr>
          <p:spPr>
            <a:xfrm>
              <a:off x="3074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14"/>
            <p:cNvSpPr/>
            <p:nvPr/>
          </p:nvSpPr>
          <p:spPr>
            <a:xfrm>
              <a:off x="32215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83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14"/>
            <p:cNvSpPr/>
            <p:nvPr/>
          </p:nvSpPr>
          <p:spPr>
            <a:xfrm>
              <a:off x="3368850" y="2717525"/>
              <a:ext cx="187550" cy="279925"/>
            </a:xfrm>
            <a:custGeom>
              <a:avLst/>
              <a:gdLst/>
              <a:ahLst/>
              <a:cxnLst/>
              <a:rect l="l" t="t" r="r" b="b"/>
              <a:pathLst>
                <a:path w="7502" h="11197" extrusionOk="0">
                  <a:moveTo>
                    <a:pt x="7502" y="0"/>
                  </a:moveTo>
                  <a:lnTo>
                    <a:pt x="3966" y="0"/>
                  </a:lnTo>
                  <a:lnTo>
                    <a:pt x="1" y="11197"/>
                  </a:lnTo>
                  <a:lnTo>
                    <a:pt x="3537" y="11197"/>
                  </a:lnTo>
                  <a:lnTo>
                    <a:pt x="75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14"/>
            <p:cNvSpPr/>
            <p:nvPr/>
          </p:nvSpPr>
          <p:spPr>
            <a:xfrm>
              <a:off x="3515750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37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14"/>
            <p:cNvSpPr/>
            <p:nvPr/>
          </p:nvSpPr>
          <p:spPr>
            <a:xfrm>
              <a:off x="3662650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14"/>
            <p:cNvSpPr/>
            <p:nvPr/>
          </p:nvSpPr>
          <p:spPr>
            <a:xfrm>
              <a:off x="3809550" y="2717525"/>
              <a:ext cx="187975" cy="279925"/>
            </a:xfrm>
            <a:custGeom>
              <a:avLst/>
              <a:gdLst/>
              <a:ahLst/>
              <a:cxnLst/>
              <a:rect l="l" t="t" r="r" b="b"/>
              <a:pathLst>
                <a:path w="7519" h="11197" extrusionOk="0">
                  <a:moveTo>
                    <a:pt x="7519" y="0"/>
                  </a:moveTo>
                  <a:lnTo>
                    <a:pt x="3983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14"/>
            <p:cNvSpPr/>
            <p:nvPr/>
          </p:nvSpPr>
          <p:spPr>
            <a:xfrm>
              <a:off x="395687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20" y="0"/>
                  </a:moveTo>
                  <a:lnTo>
                    <a:pt x="3966" y="0"/>
                  </a:lnTo>
                  <a:lnTo>
                    <a:pt x="1" y="11197"/>
                  </a:lnTo>
                  <a:lnTo>
                    <a:pt x="3537" y="11197"/>
                  </a:lnTo>
                  <a:lnTo>
                    <a:pt x="75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14"/>
            <p:cNvSpPr/>
            <p:nvPr/>
          </p:nvSpPr>
          <p:spPr>
            <a:xfrm>
              <a:off x="410377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14"/>
            <p:cNvSpPr/>
            <p:nvPr/>
          </p:nvSpPr>
          <p:spPr>
            <a:xfrm>
              <a:off x="4250675" y="2717525"/>
              <a:ext cx="187975" cy="279925"/>
            </a:xfrm>
            <a:custGeom>
              <a:avLst/>
              <a:gdLst/>
              <a:ahLst/>
              <a:cxnLst/>
              <a:rect l="l" t="t" r="r" b="b"/>
              <a:pathLst>
                <a:path w="7519" h="11197" extrusionOk="0">
                  <a:moveTo>
                    <a:pt x="7519" y="0"/>
                  </a:moveTo>
                  <a:lnTo>
                    <a:pt x="3983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14"/>
            <p:cNvSpPr/>
            <p:nvPr/>
          </p:nvSpPr>
          <p:spPr>
            <a:xfrm>
              <a:off x="4398000" y="2717525"/>
              <a:ext cx="187550" cy="279925"/>
            </a:xfrm>
            <a:custGeom>
              <a:avLst/>
              <a:gdLst/>
              <a:ahLst/>
              <a:cxnLst/>
              <a:rect l="l" t="t" r="r" b="b"/>
              <a:pathLst>
                <a:path w="7502" h="11197" extrusionOk="0">
                  <a:moveTo>
                    <a:pt x="7502" y="0"/>
                  </a:moveTo>
                  <a:lnTo>
                    <a:pt x="3966" y="0"/>
                  </a:lnTo>
                  <a:lnTo>
                    <a:pt x="1" y="11197"/>
                  </a:lnTo>
                  <a:lnTo>
                    <a:pt x="3537" y="11197"/>
                  </a:lnTo>
                  <a:lnTo>
                    <a:pt x="75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14"/>
            <p:cNvSpPr/>
            <p:nvPr/>
          </p:nvSpPr>
          <p:spPr>
            <a:xfrm>
              <a:off x="4544900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37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14"/>
            <p:cNvSpPr/>
            <p:nvPr/>
          </p:nvSpPr>
          <p:spPr>
            <a:xfrm>
              <a:off x="4691800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14"/>
            <p:cNvSpPr/>
            <p:nvPr/>
          </p:nvSpPr>
          <p:spPr>
            <a:xfrm>
              <a:off x="4838700" y="2717525"/>
              <a:ext cx="187975" cy="279925"/>
            </a:xfrm>
            <a:custGeom>
              <a:avLst/>
              <a:gdLst/>
              <a:ahLst/>
              <a:cxnLst/>
              <a:rect l="l" t="t" r="r" b="b"/>
              <a:pathLst>
                <a:path w="7519" h="11197" extrusionOk="0">
                  <a:moveTo>
                    <a:pt x="7519" y="0"/>
                  </a:moveTo>
                  <a:lnTo>
                    <a:pt x="3983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">
    <p:bg>
      <p:bgPr>
        <a:solidFill>
          <a:schemeClr val="dk2"/>
        </a:solidFill>
        <a:effectLst/>
      </p:bgPr>
    </p:bg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15"/>
          <p:cNvSpPr txBox="1">
            <a:spLocks noGrp="1"/>
          </p:cNvSpPr>
          <p:nvPr>
            <p:ph type="title"/>
          </p:nvPr>
        </p:nvSpPr>
        <p:spPr>
          <a:xfrm>
            <a:off x="806300" y="1730900"/>
            <a:ext cx="7531500" cy="151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  <a:highlight>
                  <a:schemeClr val="dk1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>
            <a:endParaRPr/>
          </a:p>
        </p:txBody>
      </p:sp>
      <p:sp>
        <p:nvSpPr>
          <p:cNvPr id="463" name="Google Shape;463;p15"/>
          <p:cNvSpPr txBox="1">
            <a:spLocks noGrp="1"/>
          </p:cNvSpPr>
          <p:nvPr>
            <p:ph type="subTitle" idx="1"/>
          </p:nvPr>
        </p:nvSpPr>
        <p:spPr>
          <a:xfrm>
            <a:off x="5381700" y="3343050"/>
            <a:ext cx="1885500" cy="2694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400" b="1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 and Text">
  <p:cSld name="CUSTOM_1">
    <p:bg>
      <p:bgPr>
        <a:solidFill>
          <a:schemeClr val="dk2"/>
        </a:solidFill>
        <a:effectLst/>
      </p:bgPr>
    </p:bg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16"/>
          <p:cNvSpPr txBox="1">
            <a:spLocks noGrp="1"/>
          </p:cNvSpPr>
          <p:nvPr>
            <p:ph type="title" hasCustomPrompt="1"/>
          </p:nvPr>
        </p:nvSpPr>
        <p:spPr>
          <a:xfrm>
            <a:off x="2448100" y="696775"/>
            <a:ext cx="4305000" cy="7596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dk1"/>
                </a:highlight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dk1"/>
                </a:highlight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dk1"/>
                </a:highlight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dk1"/>
                </a:highlight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dk1"/>
                </a:highlight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dk1"/>
                </a:highlight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dk1"/>
                </a:highlight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dk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466" name="Google Shape;466;p16"/>
          <p:cNvSpPr txBox="1">
            <a:spLocks noGrp="1"/>
          </p:cNvSpPr>
          <p:nvPr>
            <p:ph type="subTitle" idx="1"/>
          </p:nvPr>
        </p:nvSpPr>
        <p:spPr>
          <a:xfrm>
            <a:off x="1784913" y="1482600"/>
            <a:ext cx="5631300" cy="30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 Medium"/>
              <a:buNone/>
              <a:defRPr>
                <a:solidFill>
                  <a:schemeClr val="dk1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67" name="Google Shape;467;p16"/>
          <p:cNvSpPr txBox="1">
            <a:spLocks noGrp="1"/>
          </p:cNvSpPr>
          <p:nvPr>
            <p:ph type="title" idx="2" hasCustomPrompt="1"/>
          </p:nvPr>
        </p:nvSpPr>
        <p:spPr>
          <a:xfrm>
            <a:off x="2448100" y="2024650"/>
            <a:ext cx="4305000" cy="7596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dk1"/>
                </a:highlight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dk1"/>
                </a:highlight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dk1"/>
                </a:highlight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dk1"/>
                </a:highlight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dk1"/>
                </a:highlight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dk1"/>
                </a:highlight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dk1"/>
                </a:highlight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dk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468" name="Google Shape;468;p16"/>
          <p:cNvSpPr txBox="1">
            <a:spLocks noGrp="1"/>
          </p:cNvSpPr>
          <p:nvPr>
            <p:ph type="subTitle" idx="3"/>
          </p:nvPr>
        </p:nvSpPr>
        <p:spPr>
          <a:xfrm>
            <a:off x="1784913" y="2810475"/>
            <a:ext cx="5631300" cy="30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 Medium"/>
              <a:buNone/>
              <a:defRPr>
                <a:solidFill>
                  <a:schemeClr val="dk1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69" name="Google Shape;469;p16"/>
          <p:cNvSpPr txBox="1">
            <a:spLocks noGrp="1"/>
          </p:cNvSpPr>
          <p:nvPr>
            <p:ph type="title" idx="4" hasCustomPrompt="1"/>
          </p:nvPr>
        </p:nvSpPr>
        <p:spPr>
          <a:xfrm>
            <a:off x="2448200" y="3353313"/>
            <a:ext cx="4305000" cy="7596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dk1"/>
                </a:highlight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dk1"/>
                </a:highlight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dk1"/>
                </a:highlight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dk1"/>
                </a:highlight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dk1"/>
                </a:highlight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dk1"/>
                </a:highlight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dk1"/>
                </a:highlight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dk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470" name="Google Shape;470;p16"/>
          <p:cNvSpPr txBox="1">
            <a:spLocks noGrp="1"/>
          </p:cNvSpPr>
          <p:nvPr>
            <p:ph type="subTitle" idx="5"/>
          </p:nvPr>
        </p:nvSpPr>
        <p:spPr>
          <a:xfrm>
            <a:off x="1784875" y="4139138"/>
            <a:ext cx="5631300" cy="30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 Medium"/>
              <a:buNone/>
              <a:defRPr>
                <a:solidFill>
                  <a:schemeClr val="dk1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471" name="Google Shape;471;p16"/>
          <p:cNvGrpSpPr/>
          <p:nvPr/>
        </p:nvGrpSpPr>
        <p:grpSpPr>
          <a:xfrm>
            <a:off x="40767" y="-370815"/>
            <a:ext cx="5631326" cy="527435"/>
            <a:chOff x="1468625" y="2717525"/>
            <a:chExt cx="3558050" cy="279925"/>
          </a:xfrm>
        </p:grpSpPr>
        <p:sp>
          <p:nvSpPr>
            <p:cNvPr id="472" name="Google Shape;472;p16"/>
            <p:cNvSpPr/>
            <p:nvPr/>
          </p:nvSpPr>
          <p:spPr>
            <a:xfrm>
              <a:off x="1468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16"/>
            <p:cNvSpPr/>
            <p:nvPr/>
          </p:nvSpPr>
          <p:spPr>
            <a:xfrm>
              <a:off x="1614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16"/>
            <p:cNvSpPr/>
            <p:nvPr/>
          </p:nvSpPr>
          <p:spPr>
            <a:xfrm>
              <a:off x="1760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16"/>
            <p:cNvSpPr/>
            <p:nvPr/>
          </p:nvSpPr>
          <p:spPr>
            <a:xfrm>
              <a:off x="1906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0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16"/>
            <p:cNvSpPr/>
            <p:nvPr/>
          </p:nvSpPr>
          <p:spPr>
            <a:xfrm>
              <a:off x="2052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16"/>
            <p:cNvSpPr/>
            <p:nvPr/>
          </p:nvSpPr>
          <p:spPr>
            <a:xfrm>
              <a:off x="2198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16"/>
            <p:cNvSpPr/>
            <p:nvPr/>
          </p:nvSpPr>
          <p:spPr>
            <a:xfrm>
              <a:off x="2344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16"/>
            <p:cNvSpPr/>
            <p:nvPr/>
          </p:nvSpPr>
          <p:spPr>
            <a:xfrm>
              <a:off x="2490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16"/>
            <p:cNvSpPr/>
            <p:nvPr/>
          </p:nvSpPr>
          <p:spPr>
            <a:xfrm>
              <a:off x="2636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16"/>
            <p:cNvSpPr/>
            <p:nvPr/>
          </p:nvSpPr>
          <p:spPr>
            <a:xfrm>
              <a:off x="2782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16"/>
            <p:cNvSpPr/>
            <p:nvPr/>
          </p:nvSpPr>
          <p:spPr>
            <a:xfrm>
              <a:off x="2928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16"/>
            <p:cNvSpPr/>
            <p:nvPr/>
          </p:nvSpPr>
          <p:spPr>
            <a:xfrm>
              <a:off x="3074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16"/>
            <p:cNvSpPr/>
            <p:nvPr/>
          </p:nvSpPr>
          <p:spPr>
            <a:xfrm>
              <a:off x="32215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83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16"/>
            <p:cNvSpPr/>
            <p:nvPr/>
          </p:nvSpPr>
          <p:spPr>
            <a:xfrm>
              <a:off x="3368850" y="2717525"/>
              <a:ext cx="187550" cy="279925"/>
            </a:xfrm>
            <a:custGeom>
              <a:avLst/>
              <a:gdLst/>
              <a:ahLst/>
              <a:cxnLst/>
              <a:rect l="l" t="t" r="r" b="b"/>
              <a:pathLst>
                <a:path w="7502" h="11197" extrusionOk="0">
                  <a:moveTo>
                    <a:pt x="7502" y="0"/>
                  </a:moveTo>
                  <a:lnTo>
                    <a:pt x="3966" y="0"/>
                  </a:lnTo>
                  <a:lnTo>
                    <a:pt x="1" y="11197"/>
                  </a:lnTo>
                  <a:lnTo>
                    <a:pt x="3537" y="11197"/>
                  </a:lnTo>
                  <a:lnTo>
                    <a:pt x="75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16"/>
            <p:cNvSpPr/>
            <p:nvPr/>
          </p:nvSpPr>
          <p:spPr>
            <a:xfrm>
              <a:off x="3515750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37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16"/>
            <p:cNvSpPr/>
            <p:nvPr/>
          </p:nvSpPr>
          <p:spPr>
            <a:xfrm>
              <a:off x="3662650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16"/>
            <p:cNvSpPr/>
            <p:nvPr/>
          </p:nvSpPr>
          <p:spPr>
            <a:xfrm>
              <a:off x="3809550" y="2717525"/>
              <a:ext cx="187975" cy="279925"/>
            </a:xfrm>
            <a:custGeom>
              <a:avLst/>
              <a:gdLst/>
              <a:ahLst/>
              <a:cxnLst/>
              <a:rect l="l" t="t" r="r" b="b"/>
              <a:pathLst>
                <a:path w="7519" h="11197" extrusionOk="0">
                  <a:moveTo>
                    <a:pt x="7519" y="0"/>
                  </a:moveTo>
                  <a:lnTo>
                    <a:pt x="3983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16"/>
            <p:cNvSpPr/>
            <p:nvPr/>
          </p:nvSpPr>
          <p:spPr>
            <a:xfrm>
              <a:off x="395687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20" y="0"/>
                  </a:moveTo>
                  <a:lnTo>
                    <a:pt x="3966" y="0"/>
                  </a:lnTo>
                  <a:lnTo>
                    <a:pt x="1" y="11197"/>
                  </a:lnTo>
                  <a:lnTo>
                    <a:pt x="3537" y="11197"/>
                  </a:lnTo>
                  <a:lnTo>
                    <a:pt x="75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16"/>
            <p:cNvSpPr/>
            <p:nvPr/>
          </p:nvSpPr>
          <p:spPr>
            <a:xfrm>
              <a:off x="410377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16"/>
            <p:cNvSpPr/>
            <p:nvPr/>
          </p:nvSpPr>
          <p:spPr>
            <a:xfrm>
              <a:off x="4250675" y="2717525"/>
              <a:ext cx="187975" cy="279925"/>
            </a:xfrm>
            <a:custGeom>
              <a:avLst/>
              <a:gdLst/>
              <a:ahLst/>
              <a:cxnLst/>
              <a:rect l="l" t="t" r="r" b="b"/>
              <a:pathLst>
                <a:path w="7519" h="11197" extrusionOk="0">
                  <a:moveTo>
                    <a:pt x="7519" y="0"/>
                  </a:moveTo>
                  <a:lnTo>
                    <a:pt x="3983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16"/>
            <p:cNvSpPr/>
            <p:nvPr/>
          </p:nvSpPr>
          <p:spPr>
            <a:xfrm>
              <a:off x="4398000" y="2717525"/>
              <a:ext cx="187550" cy="279925"/>
            </a:xfrm>
            <a:custGeom>
              <a:avLst/>
              <a:gdLst/>
              <a:ahLst/>
              <a:cxnLst/>
              <a:rect l="l" t="t" r="r" b="b"/>
              <a:pathLst>
                <a:path w="7502" h="11197" extrusionOk="0">
                  <a:moveTo>
                    <a:pt x="7502" y="0"/>
                  </a:moveTo>
                  <a:lnTo>
                    <a:pt x="3966" y="0"/>
                  </a:lnTo>
                  <a:lnTo>
                    <a:pt x="1" y="11197"/>
                  </a:lnTo>
                  <a:lnTo>
                    <a:pt x="3537" y="11197"/>
                  </a:lnTo>
                  <a:lnTo>
                    <a:pt x="75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16"/>
            <p:cNvSpPr/>
            <p:nvPr/>
          </p:nvSpPr>
          <p:spPr>
            <a:xfrm>
              <a:off x="4544900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37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16"/>
            <p:cNvSpPr/>
            <p:nvPr/>
          </p:nvSpPr>
          <p:spPr>
            <a:xfrm>
              <a:off x="4691800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16"/>
            <p:cNvSpPr/>
            <p:nvPr/>
          </p:nvSpPr>
          <p:spPr>
            <a:xfrm>
              <a:off x="4838700" y="2717525"/>
              <a:ext cx="187975" cy="279925"/>
            </a:xfrm>
            <a:custGeom>
              <a:avLst/>
              <a:gdLst/>
              <a:ahLst/>
              <a:cxnLst/>
              <a:rect l="l" t="t" r="r" b="b"/>
              <a:pathLst>
                <a:path w="7519" h="11197" extrusionOk="0">
                  <a:moveTo>
                    <a:pt x="7519" y="0"/>
                  </a:moveTo>
                  <a:lnTo>
                    <a:pt x="3983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6" name="Google Shape;496;p16"/>
          <p:cNvGrpSpPr/>
          <p:nvPr/>
        </p:nvGrpSpPr>
        <p:grpSpPr>
          <a:xfrm rot="10800000">
            <a:off x="3751104" y="4924760"/>
            <a:ext cx="5400252" cy="527435"/>
            <a:chOff x="1614625" y="2717525"/>
            <a:chExt cx="3412050" cy="279925"/>
          </a:xfrm>
        </p:grpSpPr>
        <p:sp>
          <p:nvSpPr>
            <p:cNvPr id="497" name="Google Shape;497;p16"/>
            <p:cNvSpPr/>
            <p:nvPr/>
          </p:nvSpPr>
          <p:spPr>
            <a:xfrm>
              <a:off x="1614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16"/>
            <p:cNvSpPr/>
            <p:nvPr/>
          </p:nvSpPr>
          <p:spPr>
            <a:xfrm>
              <a:off x="1760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16"/>
            <p:cNvSpPr/>
            <p:nvPr/>
          </p:nvSpPr>
          <p:spPr>
            <a:xfrm>
              <a:off x="1906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0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16"/>
            <p:cNvSpPr/>
            <p:nvPr/>
          </p:nvSpPr>
          <p:spPr>
            <a:xfrm>
              <a:off x="2052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16"/>
            <p:cNvSpPr/>
            <p:nvPr/>
          </p:nvSpPr>
          <p:spPr>
            <a:xfrm>
              <a:off x="2198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16"/>
            <p:cNvSpPr/>
            <p:nvPr/>
          </p:nvSpPr>
          <p:spPr>
            <a:xfrm>
              <a:off x="2344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16"/>
            <p:cNvSpPr/>
            <p:nvPr/>
          </p:nvSpPr>
          <p:spPr>
            <a:xfrm>
              <a:off x="2490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16"/>
            <p:cNvSpPr/>
            <p:nvPr/>
          </p:nvSpPr>
          <p:spPr>
            <a:xfrm>
              <a:off x="2636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16"/>
            <p:cNvSpPr/>
            <p:nvPr/>
          </p:nvSpPr>
          <p:spPr>
            <a:xfrm>
              <a:off x="2782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16"/>
            <p:cNvSpPr/>
            <p:nvPr/>
          </p:nvSpPr>
          <p:spPr>
            <a:xfrm>
              <a:off x="2928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16"/>
            <p:cNvSpPr/>
            <p:nvPr/>
          </p:nvSpPr>
          <p:spPr>
            <a:xfrm>
              <a:off x="3074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16"/>
            <p:cNvSpPr/>
            <p:nvPr/>
          </p:nvSpPr>
          <p:spPr>
            <a:xfrm>
              <a:off x="32215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83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16"/>
            <p:cNvSpPr/>
            <p:nvPr/>
          </p:nvSpPr>
          <p:spPr>
            <a:xfrm>
              <a:off x="3368850" y="2717525"/>
              <a:ext cx="187550" cy="279925"/>
            </a:xfrm>
            <a:custGeom>
              <a:avLst/>
              <a:gdLst/>
              <a:ahLst/>
              <a:cxnLst/>
              <a:rect l="l" t="t" r="r" b="b"/>
              <a:pathLst>
                <a:path w="7502" h="11197" extrusionOk="0">
                  <a:moveTo>
                    <a:pt x="7502" y="0"/>
                  </a:moveTo>
                  <a:lnTo>
                    <a:pt x="3966" y="0"/>
                  </a:lnTo>
                  <a:lnTo>
                    <a:pt x="1" y="11197"/>
                  </a:lnTo>
                  <a:lnTo>
                    <a:pt x="3537" y="11197"/>
                  </a:lnTo>
                  <a:lnTo>
                    <a:pt x="75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16"/>
            <p:cNvSpPr/>
            <p:nvPr/>
          </p:nvSpPr>
          <p:spPr>
            <a:xfrm>
              <a:off x="3515750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37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16"/>
            <p:cNvSpPr/>
            <p:nvPr/>
          </p:nvSpPr>
          <p:spPr>
            <a:xfrm>
              <a:off x="3662650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16"/>
            <p:cNvSpPr/>
            <p:nvPr/>
          </p:nvSpPr>
          <p:spPr>
            <a:xfrm>
              <a:off x="3809550" y="2717525"/>
              <a:ext cx="187975" cy="279925"/>
            </a:xfrm>
            <a:custGeom>
              <a:avLst/>
              <a:gdLst/>
              <a:ahLst/>
              <a:cxnLst/>
              <a:rect l="l" t="t" r="r" b="b"/>
              <a:pathLst>
                <a:path w="7519" h="11197" extrusionOk="0">
                  <a:moveTo>
                    <a:pt x="7519" y="0"/>
                  </a:moveTo>
                  <a:lnTo>
                    <a:pt x="3983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16"/>
            <p:cNvSpPr/>
            <p:nvPr/>
          </p:nvSpPr>
          <p:spPr>
            <a:xfrm>
              <a:off x="395687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20" y="0"/>
                  </a:moveTo>
                  <a:lnTo>
                    <a:pt x="3966" y="0"/>
                  </a:lnTo>
                  <a:lnTo>
                    <a:pt x="1" y="11197"/>
                  </a:lnTo>
                  <a:lnTo>
                    <a:pt x="3537" y="11197"/>
                  </a:lnTo>
                  <a:lnTo>
                    <a:pt x="75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16"/>
            <p:cNvSpPr/>
            <p:nvPr/>
          </p:nvSpPr>
          <p:spPr>
            <a:xfrm>
              <a:off x="410377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16"/>
            <p:cNvSpPr/>
            <p:nvPr/>
          </p:nvSpPr>
          <p:spPr>
            <a:xfrm>
              <a:off x="4250675" y="2717525"/>
              <a:ext cx="187975" cy="279925"/>
            </a:xfrm>
            <a:custGeom>
              <a:avLst/>
              <a:gdLst/>
              <a:ahLst/>
              <a:cxnLst/>
              <a:rect l="l" t="t" r="r" b="b"/>
              <a:pathLst>
                <a:path w="7519" h="11197" extrusionOk="0">
                  <a:moveTo>
                    <a:pt x="7519" y="0"/>
                  </a:moveTo>
                  <a:lnTo>
                    <a:pt x="3983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16"/>
            <p:cNvSpPr/>
            <p:nvPr/>
          </p:nvSpPr>
          <p:spPr>
            <a:xfrm>
              <a:off x="4398000" y="2717525"/>
              <a:ext cx="187550" cy="279925"/>
            </a:xfrm>
            <a:custGeom>
              <a:avLst/>
              <a:gdLst/>
              <a:ahLst/>
              <a:cxnLst/>
              <a:rect l="l" t="t" r="r" b="b"/>
              <a:pathLst>
                <a:path w="7502" h="11197" extrusionOk="0">
                  <a:moveTo>
                    <a:pt x="7502" y="0"/>
                  </a:moveTo>
                  <a:lnTo>
                    <a:pt x="3966" y="0"/>
                  </a:lnTo>
                  <a:lnTo>
                    <a:pt x="1" y="11197"/>
                  </a:lnTo>
                  <a:lnTo>
                    <a:pt x="3537" y="11197"/>
                  </a:lnTo>
                  <a:lnTo>
                    <a:pt x="75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16"/>
            <p:cNvSpPr/>
            <p:nvPr/>
          </p:nvSpPr>
          <p:spPr>
            <a:xfrm>
              <a:off x="4544900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37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16"/>
            <p:cNvSpPr/>
            <p:nvPr/>
          </p:nvSpPr>
          <p:spPr>
            <a:xfrm>
              <a:off x="4691800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16"/>
            <p:cNvSpPr/>
            <p:nvPr/>
          </p:nvSpPr>
          <p:spPr>
            <a:xfrm>
              <a:off x="4838700" y="2717525"/>
              <a:ext cx="187975" cy="279925"/>
            </a:xfrm>
            <a:custGeom>
              <a:avLst/>
              <a:gdLst/>
              <a:ahLst/>
              <a:cxnLst/>
              <a:rect l="l" t="t" r="r" b="b"/>
              <a:pathLst>
                <a:path w="7519" h="11197" extrusionOk="0">
                  <a:moveTo>
                    <a:pt x="7519" y="0"/>
                  </a:moveTo>
                  <a:lnTo>
                    <a:pt x="3983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Table ">
  <p:cSld name="CUSTOM_5">
    <p:bg>
      <p:bgPr>
        <a:solidFill>
          <a:schemeClr val="dk1"/>
        </a:solidFill>
        <a:effectLst/>
      </p:bgPr>
    </p:bg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17"/>
          <p:cNvSpPr txBox="1">
            <a:spLocks noGrp="1"/>
          </p:cNvSpPr>
          <p:nvPr>
            <p:ph type="subTitle" idx="1"/>
          </p:nvPr>
        </p:nvSpPr>
        <p:spPr>
          <a:xfrm>
            <a:off x="747000" y="1632250"/>
            <a:ext cx="1841400" cy="24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22" name="Google Shape;522;p17"/>
          <p:cNvSpPr txBox="1">
            <a:spLocks noGrp="1"/>
          </p:cNvSpPr>
          <p:nvPr>
            <p:ph type="subTitle" idx="2"/>
          </p:nvPr>
        </p:nvSpPr>
        <p:spPr>
          <a:xfrm>
            <a:off x="2784800" y="1632250"/>
            <a:ext cx="1841400" cy="24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523" name="Google Shape;523;p17"/>
          <p:cNvSpPr txBox="1">
            <a:spLocks noGrp="1"/>
          </p:cNvSpPr>
          <p:nvPr>
            <p:ph type="title" hasCustomPrompt="1"/>
          </p:nvPr>
        </p:nvSpPr>
        <p:spPr>
          <a:xfrm>
            <a:off x="720000" y="541000"/>
            <a:ext cx="682200" cy="91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dk1"/>
                </a:highlight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dk1"/>
                </a:highlight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dk1"/>
                </a:highlight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dk1"/>
                </a:highlight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dk1"/>
                </a:highlight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dk1"/>
                </a:highlight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dk1"/>
                </a:highlight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dk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524" name="Google Shape;524;p17"/>
          <p:cNvSpPr txBox="1">
            <a:spLocks noGrp="1"/>
          </p:cNvSpPr>
          <p:nvPr>
            <p:ph type="title" idx="3" hasCustomPrompt="1"/>
          </p:nvPr>
        </p:nvSpPr>
        <p:spPr>
          <a:xfrm>
            <a:off x="2748650" y="541000"/>
            <a:ext cx="682200" cy="91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dk1"/>
                </a:highlight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dk1"/>
                </a:highlight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dk1"/>
                </a:highlight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dk1"/>
                </a:highlight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dk1"/>
                </a:highlight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dk1"/>
                </a:highlight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dk1"/>
                </a:highlight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dk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525" name="Google Shape;525;p17"/>
          <p:cNvSpPr txBox="1">
            <a:spLocks noGrp="1"/>
          </p:cNvSpPr>
          <p:nvPr>
            <p:ph type="subTitle" idx="4"/>
          </p:nvPr>
        </p:nvSpPr>
        <p:spPr>
          <a:xfrm>
            <a:off x="4532700" y="3743375"/>
            <a:ext cx="1841400" cy="24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526" name="Google Shape;526;p17"/>
          <p:cNvSpPr txBox="1">
            <a:spLocks noGrp="1"/>
          </p:cNvSpPr>
          <p:nvPr>
            <p:ph type="subTitle" idx="5"/>
          </p:nvPr>
        </p:nvSpPr>
        <p:spPr>
          <a:xfrm>
            <a:off x="6582750" y="3743375"/>
            <a:ext cx="1841400" cy="24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527" name="Google Shape;527;p17"/>
          <p:cNvSpPr txBox="1">
            <a:spLocks noGrp="1"/>
          </p:cNvSpPr>
          <p:nvPr>
            <p:ph type="title" idx="6" hasCustomPrompt="1"/>
          </p:nvPr>
        </p:nvSpPr>
        <p:spPr>
          <a:xfrm>
            <a:off x="4509775" y="2669700"/>
            <a:ext cx="659100" cy="91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dk1"/>
                </a:highlight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dk1"/>
                </a:highlight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dk1"/>
                </a:highlight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dk1"/>
                </a:highlight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dk1"/>
                </a:highlight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dk1"/>
                </a:highlight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dk1"/>
                </a:highlight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dk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528" name="Google Shape;528;p17"/>
          <p:cNvSpPr txBox="1">
            <a:spLocks noGrp="1"/>
          </p:cNvSpPr>
          <p:nvPr>
            <p:ph type="title" idx="7" hasCustomPrompt="1"/>
          </p:nvPr>
        </p:nvSpPr>
        <p:spPr>
          <a:xfrm>
            <a:off x="6546600" y="2669700"/>
            <a:ext cx="659100" cy="91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dk1"/>
                </a:highlight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dk1"/>
                </a:highlight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dk1"/>
                </a:highlight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dk1"/>
                </a:highlight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dk1"/>
                </a:highlight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dk1"/>
                </a:highlight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dk1"/>
                </a:highlight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dk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529" name="Google Shape;529;p17"/>
          <p:cNvSpPr txBox="1">
            <a:spLocks noGrp="1"/>
          </p:cNvSpPr>
          <p:nvPr>
            <p:ph type="title" idx="8"/>
          </p:nvPr>
        </p:nvSpPr>
        <p:spPr>
          <a:xfrm>
            <a:off x="1352850" y="3899650"/>
            <a:ext cx="2078100" cy="68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30" name="Google Shape;530;p17"/>
          <p:cNvSpPr txBox="1">
            <a:spLocks noGrp="1"/>
          </p:cNvSpPr>
          <p:nvPr>
            <p:ph type="subTitle" idx="9"/>
          </p:nvPr>
        </p:nvSpPr>
        <p:spPr>
          <a:xfrm>
            <a:off x="720000" y="2002475"/>
            <a:ext cx="1877400" cy="34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chivo"/>
              <a:buNone/>
              <a:defRPr sz="1400">
                <a:latin typeface="Archivo"/>
                <a:ea typeface="Archivo"/>
                <a:cs typeface="Archivo"/>
                <a:sym typeface="Archivo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chivo"/>
              <a:buNone/>
              <a:defRPr>
                <a:latin typeface="Archivo"/>
                <a:ea typeface="Archivo"/>
                <a:cs typeface="Archivo"/>
                <a:sym typeface="Archivo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chivo"/>
              <a:buNone/>
              <a:defRPr>
                <a:latin typeface="Archivo"/>
                <a:ea typeface="Archivo"/>
                <a:cs typeface="Archivo"/>
                <a:sym typeface="Archivo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chivo"/>
              <a:buNone/>
              <a:defRPr>
                <a:latin typeface="Archivo"/>
                <a:ea typeface="Archivo"/>
                <a:cs typeface="Archivo"/>
                <a:sym typeface="Archivo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chivo"/>
              <a:buNone/>
              <a:defRPr>
                <a:latin typeface="Archivo"/>
                <a:ea typeface="Archivo"/>
                <a:cs typeface="Archivo"/>
                <a:sym typeface="Archivo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chivo"/>
              <a:buNone/>
              <a:defRPr>
                <a:latin typeface="Archivo"/>
                <a:ea typeface="Archivo"/>
                <a:cs typeface="Archivo"/>
                <a:sym typeface="Archivo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chivo"/>
              <a:buNone/>
              <a:defRPr>
                <a:latin typeface="Archivo"/>
                <a:ea typeface="Archivo"/>
                <a:cs typeface="Archivo"/>
                <a:sym typeface="Archivo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chivo"/>
              <a:buNone/>
              <a:defRPr>
                <a:latin typeface="Archivo"/>
                <a:ea typeface="Archivo"/>
                <a:cs typeface="Archivo"/>
                <a:sym typeface="Archivo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chivo"/>
              <a:buNone/>
              <a:defRPr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endParaRPr/>
          </a:p>
        </p:txBody>
      </p:sp>
      <p:sp>
        <p:nvSpPr>
          <p:cNvPr id="531" name="Google Shape;531;p17"/>
          <p:cNvSpPr txBox="1">
            <a:spLocks noGrp="1"/>
          </p:cNvSpPr>
          <p:nvPr>
            <p:ph type="subTitle" idx="13"/>
          </p:nvPr>
        </p:nvSpPr>
        <p:spPr>
          <a:xfrm>
            <a:off x="2748650" y="2002475"/>
            <a:ext cx="1877400" cy="34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chivo"/>
              <a:buNone/>
              <a:defRPr sz="1400">
                <a:latin typeface="Archivo"/>
                <a:ea typeface="Archivo"/>
                <a:cs typeface="Archivo"/>
                <a:sym typeface="Archivo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chivo"/>
              <a:buNone/>
              <a:defRPr>
                <a:latin typeface="Archivo"/>
                <a:ea typeface="Archivo"/>
                <a:cs typeface="Archivo"/>
                <a:sym typeface="Archivo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chivo"/>
              <a:buNone/>
              <a:defRPr>
                <a:latin typeface="Archivo"/>
                <a:ea typeface="Archivo"/>
                <a:cs typeface="Archivo"/>
                <a:sym typeface="Archivo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chivo"/>
              <a:buNone/>
              <a:defRPr>
                <a:latin typeface="Archivo"/>
                <a:ea typeface="Archivo"/>
                <a:cs typeface="Archivo"/>
                <a:sym typeface="Archivo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chivo"/>
              <a:buNone/>
              <a:defRPr>
                <a:latin typeface="Archivo"/>
                <a:ea typeface="Archivo"/>
                <a:cs typeface="Archivo"/>
                <a:sym typeface="Archivo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chivo"/>
              <a:buNone/>
              <a:defRPr>
                <a:latin typeface="Archivo"/>
                <a:ea typeface="Archivo"/>
                <a:cs typeface="Archivo"/>
                <a:sym typeface="Archivo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chivo"/>
              <a:buNone/>
              <a:defRPr>
                <a:latin typeface="Archivo"/>
                <a:ea typeface="Archivo"/>
                <a:cs typeface="Archivo"/>
                <a:sym typeface="Archivo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chivo"/>
              <a:buNone/>
              <a:defRPr>
                <a:latin typeface="Archivo"/>
                <a:ea typeface="Archivo"/>
                <a:cs typeface="Archivo"/>
                <a:sym typeface="Archivo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chivo"/>
              <a:buNone/>
              <a:defRPr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endParaRPr/>
          </a:p>
        </p:txBody>
      </p:sp>
      <p:sp>
        <p:nvSpPr>
          <p:cNvPr id="532" name="Google Shape;532;p17"/>
          <p:cNvSpPr txBox="1">
            <a:spLocks noGrp="1"/>
          </p:cNvSpPr>
          <p:nvPr>
            <p:ph type="subTitle" idx="14"/>
          </p:nvPr>
        </p:nvSpPr>
        <p:spPr>
          <a:xfrm>
            <a:off x="4496725" y="4114800"/>
            <a:ext cx="1877400" cy="34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chivo"/>
              <a:buNone/>
              <a:defRPr sz="1400">
                <a:latin typeface="Archivo"/>
                <a:ea typeface="Archivo"/>
                <a:cs typeface="Archivo"/>
                <a:sym typeface="Archivo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chivo"/>
              <a:buNone/>
              <a:defRPr>
                <a:latin typeface="Archivo"/>
                <a:ea typeface="Archivo"/>
                <a:cs typeface="Archivo"/>
                <a:sym typeface="Archivo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chivo"/>
              <a:buNone/>
              <a:defRPr>
                <a:latin typeface="Archivo"/>
                <a:ea typeface="Archivo"/>
                <a:cs typeface="Archivo"/>
                <a:sym typeface="Archivo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chivo"/>
              <a:buNone/>
              <a:defRPr>
                <a:latin typeface="Archivo"/>
                <a:ea typeface="Archivo"/>
                <a:cs typeface="Archivo"/>
                <a:sym typeface="Archivo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chivo"/>
              <a:buNone/>
              <a:defRPr>
                <a:latin typeface="Archivo"/>
                <a:ea typeface="Archivo"/>
                <a:cs typeface="Archivo"/>
                <a:sym typeface="Archivo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chivo"/>
              <a:buNone/>
              <a:defRPr>
                <a:latin typeface="Archivo"/>
                <a:ea typeface="Archivo"/>
                <a:cs typeface="Archivo"/>
                <a:sym typeface="Archivo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chivo"/>
              <a:buNone/>
              <a:defRPr>
                <a:latin typeface="Archivo"/>
                <a:ea typeface="Archivo"/>
                <a:cs typeface="Archivo"/>
                <a:sym typeface="Archivo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chivo"/>
              <a:buNone/>
              <a:defRPr>
                <a:latin typeface="Archivo"/>
                <a:ea typeface="Archivo"/>
                <a:cs typeface="Archivo"/>
                <a:sym typeface="Archivo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chivo"/>
              <a:buNone/>
              <a:defRPr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endParaRPr/>
          </a:p>
        </p:txBody>
      </p:sp>
      <p:sp>
        <p:nvSpPr>
          <p:cNvPr id="533" name="Google Shape;533;p17"/>
          <p:cNvSpPr txBox="1">
            <a:spLocks noGrp="1"/>
          </p:cNvSpPr>
          <p:nvPr>
            <p:ph type="subTitle" idx="15"/>
          </p:nvPr>
        </p:nvSpPr>
        <p:spPr>
          <a:xfrm>
            <a:off x="6540625" y="4114800"/>
            <a:ext cx="1877400" cy="34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chivo"/>
              <a:buNone/>
              <a:defRPr sz="1400">
                <a:latin typeface="Archivo"/>
                <a:ea typeface="Archivo"/>
                <a:cs typeface="Archivo"/>
                <a:sym typeface="Archivo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chivo"/>
              <a:buNone/>
              <a:defRPr>
                <a:latin typeface="Archivo"/>
                <a:ea typeface="Archivo"/>
                <a:cs typeface="Archivo"/>
                <a:sym typeface="Archivo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chivo"/>
              <a:buNone/>
              <a:defRPr>
                <a:latin typeface="Archivo"/>
                <a:ea typeface="Archivo"/>
                <a:cs typeface="Archivo"/>
                <a:sym typeface="Archivo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chivo"/>
              <a:buNone/>
              <a:defRPr>
                <a:latin typeface="Archivo"/>
                <a:ea typeface="Archivo"/>
                <a:cs typeface="Archivo"/>
                <a:sym typeface="Archivo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chivo"/>
              <a:buNone/>
              <a:defRPr>
                <a:latin typeface="Archivo"/>
                <a:ea typeface="Archivo"/>
                <a:cs typeface="Archivo"/>
                <a:sym typeface="Archivo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chivo"/>
              <a:buNone/>
              <a:defRPr>
                <a:latin typeface="Archivo"/>
                <a:ea typeface="Archivo"/>
                <a:cs typeface="Archivo"/>
                <a:sym typeface="Archivo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chivo"/>
              <a:buNone/>
              <a:defRPr>
                <a:latin typeface="Archivo"/>
                <a:ea typeface="Archivo"/>
                <a:cs typeface="Archivo"/>
                <a:sym typeface="Archivo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chivo"/>
              <a:buNone/>
              <a:defRPr>
                <a:latin typeface="Archivo"/>
                <a:ea typeface="Archivo"/>
                <a:cs typeface="Archivo"/>
                <a:sym typeface="Archivo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chivo"/>
              <a:buNone/>
              <a:defRPr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1">
    <p:bg>
      <p:bgPr>
        <a:solidFill>
          <a:schemeClr val="dk2"/>
        </a:solidFill>
        <a:effectLst/>
      </p:bgPr>
    </p:bg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18"/>
          <p:cNvSpPr txBox="1">
            <a:spLocks noGrp="1"/>
          </p:cNvSpPr>
          <p:nvPr>
            <p:ph type="title"/>
          </p:nvPr>
        </p:nvSpPr>
        <p:spPr>
          <a:xfrm>
            <a:off x="1440725" y="541650"/>
            <a:ext cx="3832500" cy="67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120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grpSp>
        <p:nvGrpSpPr>
          <p:cNvPr id="536" name="Google Shape;536;p18"/>
          <p:cNvGrpSpPr/>
          <p:nvPr/>
        </p:nvGrpSpPr>
        <p:grpSpPr>
          <a:xfrm>
            <a:off x="40767" y="-370815"/>
            <a:ext cx="5631326" cy="527435"/>
            <a:chOff x="1468625" y="2717525"/>
            <a:chExt cx="3558050" cy="279925"/>
          </a:xfrm>
        </p:grpSpPr>
        <p:sp>
          <p:nvSpPr>
            <p:cNvPr id="537" name="Google Shape;537;p18"/>
            <p:cNvSpPr/>
            <p:nvPr/>
          </p:nvSpPr>
          <p:spPr>
            <a:xfrm>
              <a:off x="1468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18"/>
            <p:cNvSpPr/>
            <p:nvPr/>
          </p:nvSpPr>
          <p:spPr>
            <a:xfrm>
              <a:off x="1614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18"/>
            <p:cNvSpPr/>
            <p:nvPr/>
          </p:nvSpPr>
          <p:spPr>
            <a:xfrm>
              <a:off x="1760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18"/>
            <p:cNvSpPr/>
            <p:nvPr/>
          </p:nvSpPr>
          <p:spPr>
            <a:xfrm>
              <a:off x="1906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0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18"/>
            <p:cNvSpPr/>
            <p:nvPr/>
          </p:nvSpPr>
          <p:spPr>
            <a:xfrm>
              <a:off x="2052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18"/>
            <p:cNvSpPr/>
            <p:nvPr/>
          </p:nvSpPr>
          <p:spPr>
            <a:xfrm>
              <a:off x="2198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18"/>
            <p:cNvSpPr/>
            <p:nvPr/>
          </p:nvSpPr>
          <p:spPr>
            <a:xfrm>
              <a:off x="2344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18"/>
            <p:cNvSpPr/>
            <p:nvPr/>
          </p:nvSpPr>
          <p:spPr>
            <a:xfrm>
              <a:off x="2490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18"/>
            <p:cNvSpPr/>
            <p:nvPr/>
          </p:nvSpPr>
          <p:spPr>
            <a:xfrm>
              <a:off x="2636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18"/>
            <p:cNvSpPr/>
            <p:nvPr/>
          </p:nvSpPr>
          <p:spPr>
            <a:xfrm>
              <a:off x="2782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18"/>
            <p:cNvSpPr/>
            <p:nvPr/>
          </p:nvSpPr>
          <p:spPr>
            <a:xfrm>
              <a:off x="2928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18"/>
            <p:cNvSpPr/>
            <p:nvPr/>
          </p:nvSpPr>
          <p:spPr>
            <a:xfrm>
              <a:off x="3074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18"/>
            <p:cNvSpPr/>
            <p:nvPr/>
          </p:nvSpPr>
          <p:spPr>
            <a:xfrm>
              <a:off x="32215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83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18"/>
            <p:cNvSpPr/>
            <p:nvPr/>
          </p:nvSpPr>
          <p:spPr>
            <a:xfrm>
              <a:off x="3368850" y="2717525"/>
              <a:ext cx="187550" cy="279925"/>
            </a:xfrm>
            <a:custGeom>
              <a:avLst/>
              <a:gdLst/>
              <a:ahLst/>
              <a:cxnLst/>
              <a:rect l="l" t="t" r="r" b="b"/>
              <a:pathLst>
                <a:path w="7502" h="11197" extrusionOk="0">
                  <a:moveTo>
                    <a:pt x="7502" y="0"/>
                  </a:moveTo>
                  <a:lnTo>
                    <a:pt x="3966" y="0"/>
                  </a:lnTo>
                  <a:lnTo>
                    <a:pt x="1" y="11197"/>
                  </a:lnTo>
                  <a:lnTo>
                    <a:pt x="3537" y="11197"/>
                  </a:lnTo>
                  <a:lnTo>
                    <a:pt x="75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18"/>
            <p:cNvSpPr/>
            <p:nvPr/>
          </p:nvSpPr>
          <p:spPr>
            <a:xfrm>
              <a:off x="3515750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37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18"/>
            <p:cNvSpPr/>
            <p:nvPr/>
          </p:nvSpPr>
          <p:spPr>
            <a:xfrm>
              <a:off x="3662650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18"/>
            <p:cNvSpPr/>
            <p:nvPr/>
          </p:nvSpPr>
          <p:spPr>
            <a:xfrm>
              <a:off x="3809550" y="2717525"/>
              <a:ext cx="187975" cy="279925"/>
            </a:xfrm>
            <a:custGeom>
              <a:avLst/>
              <a:gdLst/>
              <a:ahLst/>
              <a:cxnLst/>
              <a:rect l="l" t="t" r="r" b="b"/>
              <a:pathLst>
                <a:path w="7519" h="11197" extrusionOk="0">
                  <a:moveTo>
                    <a:pt x="7519" y="0"/>
                  </a:moveTo>
                  <a:lnTo>
                    <a:pt x="3983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18"/>
            <p:cNvSpPr/>
            <p:nvPr/>
          </p:nvSpPr>
          <p:spPr>
            <a:xfrm>
              <a:off x="395687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20" y="0"/>
                  </a:moveTo>
                  <a:lnTo>
                    <a:pt x="3966" y="0"/>
                  </a:lnTo>
                  <a:lnTo>
                    <a:pt x="1" y="11197"/>
                  </a:lnTo>
                  <a:lnTo>
                    <a:pt x="3537" y="11197"/>
                  </a:lnTo>
                  <a:lnTo>
                    <a:pt x="75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18"/>
            <p:cNvSpPr/>
            <p:nvPr/>
          </p:nvSpPr>
          <p:spPr>
            <a:xfrm>
              <a:off x="410377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18"/>
            <p:cNvSpPr/>
            <p:nvPr/>
          </p:nvSpPr>
          <p:spPr>
            <a:xfrm>
              <a:off x="4250675" y="2717525"/>
              <a:ext cx="187975" cy="279925"/>
            </a:xfrm>
            <a:custGeom>
              <a:avLst/>
              <a:gdLst/>
              <a:ahLst/>
              <a:cxnLst/>
              <a:rect l="l" t="t" r="r" b="b"/>
              <a:pathLst>
                <a:path w="7519" h="11197" extrusionOk="0">
                  <a:moveTo>
                    <a:pt x="7519" y="0"/>
                  </a:moveTo>
                  <a:lnTo>
                    <a:pt x="3983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18"/>
            <p:cNvSpPr/>
            <p:nvPr/>
          </p:nvSpPr>
          <p:spPr>
            <a:xfrm>
              <a:off x="4398000" y="2717525"/>
              <a:ext cx="187550" cy="279925"/>
            </a:xfrm>
            <a:custGeom>
              <a:avLst/>
              <a:gdLst/>
              <a:ahLst/>
              <a:cxnLst/>
              <a:rect l="l" t="t" r="r" b="b"/>
              <a:pathLst>
                <a:path w="7502" h="11197" extrusionOk="0">
                  <a:moveTo>
                    <a:pt x="7502" y="0"/>
                  </a:moveTo>
                  <a:lnTo>
                    <a:pt x="3966" y="0"/>
                  </a:lnTo>
                  <a:lnTo>
                    <a:pt x="1" y="11197"/>
                  </a:lnTo>
                  <a:lnTo>
                    <a:pt x="3537" y="11197"/>
                  </a:lnTo>
                  <a:lnTo>
                    <a:pt x="75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18"/>
            <p:cNvSpPr/>
            <p:nvPr/>
          </p:nvSpPr>
          <p:spPr>
            <a:xfrm>
              <a:off x="4544900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37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18"/>
            <p:cNvSpPr/>
            <p:nvPr/>
          </p:nvSpPr>
          <p:spPr>
            <a:xfrm>
              <a:off x="4691800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18"/>
            <p:cNvSpPr/>
            <p:nvPr/>
          </p:nvSpPr>
          <p:spPr>
            <a:xfrm>
              <a:off x="4838700" y="2717525"/>
              <a:ext cx="187975" cy="279925"/>
            </a:xfrm>
            <a:custGeom>
              <a:avLst/>
              <a:gdLst/>
              <a:ahLst/>
              <a:cxnLst/>
              <a:rect l="l" t="t" r="r" b="b"/>
              <a:pathLst>
                <a:path w="7519" h="11197" extrusionOk="0">
                  <a:moveTo>
                    <a:pt x="7519" y="0"/>
                  </a:moveTo>
                  <a:lnTo>
                    <a:pt x="3983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1" name="Google Shape;561;p18"/>
          <p:cNvGrpSpPr/>
          <p:nvPr/>
        </p:nvGrpSpPr>
        <p:grpSpPr>
          <a:xfrm rot="10800000">
            <a:off x="3751104" y="4924760"/>
            <a:ext cx="5400252" cy="527435"/>
            <a:chOff x="1614625" y="2717525"/>
            <a:chExt cx="3412050" cy="279925"/>
          </a:xfrm>
        </p:grpSpPr>
        <p:sp>
          <p:nvSpPr>
            <p:cNvPr id="562" name="Google Shape;562;p18"/>
            <p:cNvSpPr/>
            <p:nvPr/>
          </p:nvSpPr>
          <p:spPr>
            <a:xfrm>
              <a:off x="1614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18"/>
            <p:cNvSpPr/>
            <p:nvPr/>
          </p:nvSpPr>
          <p:spPr>
            <a:xfrm>
              <a:off x="1760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18"/>
            <p:cNvSpPr/>
            <p:nvPr/>
          </p:nvSpPr>
          <p:spPr>
            <a:xfrm>
              <a:off x="1906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0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18"/>
            <p:cNvSpPr/>
            <p:nvPr/>
          </p:nvSpPr>
          <p:spPr>
            <a:xfrm>
              <a:off x="2052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18"/>
            <p:cNvSpPr/>
            <p:nvPr/>
          </p:nvSpPr>
          <p:spPr>
            <a:xfrm>
              <a:off x="2198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18"/>
            <p:cNvSpPr/>
            <p:nvPr/>
          </p:nvSpPr>
          <p:spPr>
            <a:xfrm>
              <a:off x="2344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18"/>
            <p:cNvSpPr/>
            <p:nvPr/>
          </p:nvSpPr>
          <p:spPr>
            <a:xfrm>
              <a:off x="2490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18"/>
            <p:cNvSpPr/>
            <p:nvPr/>
          </p:nvSpPr>
          <p:spPr>
            <a:xfrm>
              <a:off x="2636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18"/>
            <p:cNvSpPr/>
            <p:nvPr/>
          </p:nvSpPr>
          <p:spPr>
            <a:xfrm>
              <a:off x="2782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18"/>
            <p:cNvSpPr/>
            <p:nvPr/>
          </p:nvSpPr>
          <p:spPr>
            <a:xfrm>
              <a:off x="2928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18"/>
            <p:cNvSpPr/>
            <p:nvPr/>
          </p:nvSpPr>
          <p:spPr>
            <a:xfrm>
              <a:off x="3074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18"/>
            <p:cNvSpPr/>
            <p:nvPr/>
          </p:nvSpPr>
          <p:spPr>
            <a:xfrm>
              <a:off x="32215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83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18"/>
            <p:cNvSpPr/>
            <p:nvPr/>
          </p:nvSpPr>
          <p:spPr>
            <a:xfrm>
              <a:off x="3368850" y="2717525"/>
              <a:ext cx="187550" cy="279925"/>
            </a:xfrm>
            <a:custGeom>
              <a:avLst/>
              <a:gdLst/>
              <a:ahLst/>
              <a:cxnLst/>
              <a:rect l="l" t="t" r="r" b="b"/>
              <a:pathLst>
                <a:path w="7502" h="11197" extrusionOk="0">
                  <a:moveTo>
                    <a:pt x="7502" y="0"/>
                  </a:moveTo>
                  <a:lnTo>
                    <a:pt x="3966" y="0"/>
                  </a:lnTo>
                  <a:lnTo>
                    <a:pt x="1" y="11197"/>
                  </a:lnTo>
                  <a:lnTo>
                    <a:pt x="3537" y="11197"/>
                  </a:lnTo>
                  <a:lnTo>
                    <a:pt x="75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18"/>
            <p:cNvSpPr/>
            <p:nvPr/>
          </p:nvSpPr>
          <p:spPr>
            <a:xfrm>
              <a:off x="3515750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37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18"/>
            <p:cNvSpPr/>
            <p:nvPr/>
          </p:nvSpPr>
          <p:spPr>
            <a:xfrm>
              <a:off x="3662650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18"/>
            <p:cNvSpPr/>
            <p:nvPr/>
          </p:nvSpPr>
          <p:spPr>
            <a:xfrm>
              <a:off x="3809550" y="2717525"/>
              <a:ext cx="187975" cy="279925"/>
            </a:xfrm>
            <a:custGeom>
              <a:avLst/>
              <a:gdLst/>
              <a:ahLst/>
              <a:cxnLst/>
              <a:rect l="l" t="t" r="r" b="b"/>
              <a:pathLst>
                <a:path w="7519" h="11197" extrusionOk="0">
                  <a:moveTo>
                    <a:pt x="7519" y="0"/>
                  </a:moveTo>
                  <a:lnTo>
                    <a:pt x="3983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18"/>
            <p:cNvSpPr/>
            <p:nvPr/>
          </p:nvSpPr>
          <p:spPr>
            <a:xfrm>
              <a:off x="395687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20" y="0"/>
                  </a:moveTo>
                  <a:lnTo>
                    <a:pt x="3966" y="0"/>
                  </a:lnTo>
                  <a:lnTo>
                    <a:pt x="1" y="11197"/>
                  </a:lnTo>
                  <a:lnTo>
                    <a:pt x="3537" y="11197"/>
                  </a:lnTo>
                  <a:lnTo>
                    <a:pt x="75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18"/>
            <p:cNvSpPr/>
            <p:nvPr/>
          </p:nvSpPr>
          <p:spPr>
            <a:xfrm>
              <a:off x="410377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18"/>
            <p:cNvSpPr/>
            <p:nvPr/>
          </p:nvSpPr>
          <p:spPr>
            <a:xfrm>
              <a:off x="4250675" y="2717525"/>
              <a:ext cx="187975" cy="279925"/>
            </a:xfrm>
            <a:custGeom>
              <a:avLst/>
              <a:gdLst/>
              <a:ahLst/>
              <a:cxnLst/>
              <a:rect l="l" t="t" r="r" b="b"/>
              <a:pathLst>
                <a:path w="7519" h="11197" extrusionOk="0">
                  <a:moveTo>
                    <a:pt x="7519" y="0"/>
                  </a:moveTo>
                  <a:lnTo>
                    <a:pt x="3983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18"/>
            <p:cNvSpPr/>
            <p:nvPr/>
          </p:nvSpPr>
          <p:spPr>
            <a:xfrm>
              <a:off x="4398000" y="2717525"/>
              <a:ext cx="187550" cy="279925"/>
            </a:xfrm>
            <a:custGeom>
              <a:avLst/>
              <a:gdLst/>
              <a:ahLst/>
              <a:cxnLst/>
              <a:rect l="l" t="t" r="r" b="b"/>
              <a:pathLst>
                <a:path w="7502" h="11197" extrusionOk="0">
                  <a:moveTo>
                    <a:pt x="7502" y="0"/>
                  </a:moveTo>
                  <a:lnTo>
                    <a:pt x="3966" y="0"/>
                  </a:lnTo>
                  <a:lnTo>
                    <a:pt x="1" y="11197"/>
                  </a:lnTo>
                  <a:lnTo>
                    <a:pt x="3537" y="11197"/>
                  </a:lnTo>
                  <a:lnTo>
                    <a:pt x="75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18"/>
            <p:cNvSpPr/>
            <p:nvPr/>
          </p:nvSpPr>
          <p:spPr>
            <a:xfrm>
              <a:off x="4544900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37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18"/>
            <p:cNvSpPr/>
            <p:nvPr/>
          </p:nvSpPr>
          <p:spPr>
            <a:xfrm>
              <a:off x="4691800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18"/>
            <p:cNvSpPr/>
            <p:nvPr/>
          </p:nvSpPr>
          <p:spPr>
            <a:xfrm>
              <a:off x="4838700" y="2717525"/>
              <a:ext cx="187975" cy="279925"/>
            </a:xfrm>
            <a:custGeom>
              <a:avLst/>
              <a:gdLst/>
              <a:ahLst/>
              <a:cxnLst/>
              <a:rect l="l" t="t" r="r" b="b"/>
              <a:pathLst>
                <a:path w="7519" h="11197" extrusionOk="0">
                  <a:moveTo>
                    <a:pt x="7519" y="0"/>
                  </a:moveTo>
                  <a:lnTo>
                    <a:pt x="3983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2 ">
  <p:cSld name="TITLE_AND_BODY_1_1">
    <p:bg>
      <p:bgPr>
        <a:solidFill>
          <a:schemeClr val="dk2"/>
        </a:solidFill>
        <a:effectLst/>
      </p:bgPr>
    </p:bg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19"/>
          <p:cNvSpPr txBox="1">
            <a:spLocks noGrp="1"/>
          </p:cNvSpPr>
          <p:nvPr>
            <p:ph type="title"/>
          </p:nvPr>
        </p:nvSpPr>
        <p:spPr>
          <a:xfrm>
            <a:off x="1447500" y="513200"/>
            <a:ext cx="3912600" cy="726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87" name="Google Shape;587;p19"/>
          <p:cNvSpPr txBox="1">
            <a:spLocks noGrp="1"/>
          </p:cNvSpPr>
          <p:nvPr>
            <p:ph type="subTitle" idx="1"/>
          </p:nvPr>
        </p:nvSpPr>
        <p:spPr>
          <a:xfrm>
            <a:off x="621100" y="1823475"/>
            <a:ext cx="4704900" cy="263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chivo Medium"/>
              <a:buChar char="●"/>
              <a:defRPr sz="1600">
                <a:solidFill>
                  <a:schemeClr val="dk1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■"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■"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■"/>
              <a:defRPr sz="2800"/>
            </a:lvl9pPr>
          </a:lstStyle>
          <a:p>
            <a:endParaRPr/>
          </a:p>
        </p:txBody>
      </p:sp>
      <p:grpSp>
        <p:nvGrpSpPr>
          <p:cNvPr id="588" name="Google Shape;588;p19"/>
          <p:cNvGrpSpPr/>
          <p:nvPr/>
        </p:nvGrpSpPr>
        <p:grpSpPr>
          <a:xfrm>
            <a:off x="40767" y="-370815"/>
            <a:ext cx="5631326" cy="527435"/>
            <a:chOff x="1468625" y="2717525"/>
            <a:chExt cx="3558050" cy="279925"/>
          </a:xfrm>
        </p:grpSpPr>
        <p:sp>
          <p:nvSpPr>
            <p:cNvPr id="589" name="Google Shape;589;p19"/>
            <p:cNvSpPr/>
            <p:nvPr/>
          </p:nvSpPr>
          <p:spPr>
            <a:xfrm>
              <a:off x="1468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19"/>
            <p:cNvSpPr/>
            <p:nvPr/>
          </p:nvSpPr>
          <p:spPr>
            <a:xfrm>
              <a:off x="1614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19"/>
            <p:cNvSpPr/>
            <p:nvPr/>
          </p:nvSpPr>
          <p:spPr>
            <a:xfrm>
              <a:off x="1760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19"/>
            <p:cNvSpPr/>
            <p:nvPr/>
          </p:nvSpPr>
          <p:spPr>
            <a:xfrm>
              <a:off x="1906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0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19"/>
            <p:cNvSpPr/>
            <p:nvPr/>
          </p:nvSpPr>
          <p:spPr>
            <a:xfrm>
              <a:off x="2052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19"/>
            <p:cNvSpPr/>
            <p:nvPr/>
          </p:nvSpPr>
          <p:spPr>
            <a:xfrm>
              <a:off x="2198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19"/>
            <p:cNvSpPr/>
            <p:nvPr/>
          </p:nvSpPr>
          <p:spPr>
            <a:xfrm>
              <a:off x="2344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19"/>
            <p:cNvSpPr/>
            <p:nvPr/>
          </p:nvSpPr>
          <p:spPr>
            <a:xfrm>
              <a:off x="2490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19"/>
            <p:cNvSpPr/>
            <p:nvPr/>
          </p:nvSpPr>
          <p:spPr>
            <a:xfrm>
              <a:off x="2636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19"/>
            <p:cNvSpPr/>
            <p:nvPr/>
          </p:nvSpPr>
          <p:spPr>
            <a:xfrm>
              <a:off x="2782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19"/>
            <p:cNvSpPr/>
            <p:nvPr/>
          </p:nvSpPr>
          <p:spPr>
            <a:xfrm>
              <a:off x="2928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19"/>
            <p:cNvSpPr/>
            <p:nvPr/>
          </p:nvSpPr>
          <p:spPr>
            <a:xfrm>
              <a:off x="3074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19"/>
            <p:cNvSpPr/>
            <p:nvPr/>
          </p:nvSpPr>
          <p:spPr>
            <a:xfrm>
              <a:off x="32215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83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19"/>
            <p:cNvSpPr/>
            <p:nvPr/>
          </p:nvSpPr>
          <p:spPr>
            <a:xfrm>
              <a:off x="3368850" y="2717525"/>
              <a:ext cx="187550" cy="279925"/>
            </a:xfrm>
            <a:custGeom>
              <a:avLst/>
              <a:gdLst/>
              <a:ahLst/>
              <a:cxnLst/>
              <a:rect l="l" t="t" r="r" b="b"/>
              <a:pathLst>
                <a:path w="7502" h="11197" extrusionOk="0">
                  <a:moveTo>
                    <a:pt x="7502" y="0"/>
                  </a:moveTo>
                  <a:lnTo>
                    <a:pt x="3966" y="0"/>
                  </a:lnTo>
                  <a:lnTo>
                    <a:pt x="1" y="11197"/>
                  </a:lnTo>
                  <a:lnTo>
                    <a:pt x="3537" y="11197"/>
                  </a:lnTo>
                  <a:lnTo>
                    <a:pt x="75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19"/>
            <p:cNvSpPr/>
            <p:nvPr/>
          </p:nvSpPr>
          <p:spPr>
            <a:xfrm>
              <a:off x="3515750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37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19"/>
            <p:cNvSpPr/>
            <p:nvPr/>
          </p:nvSpPr>
          <p:spPr>
            <a:xfrm>
              <a:off x="3662650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19"/>
            <p:cNvSpPr/>
            <p:nvPr/>
          </p:nvSpPr>
          <p:spPr>
            <a:xfrm>
              <a:off x="3809550" y="2717525"/>
              <a:ext cx="187975" cy="279925"/>
            </a:xfrm>
            <a:custGeom>
              <a:avLst/>
              <a:gdLst/>
              <a:ahLst/>
              <a:cxnLst/>
              <a:rect l="l" t="t" r="r" b="b"/>
              <a:pathLst>
                <a:path w="7519" h="11197" extrusionOk="0">
                  <a:moveTo>
                    <a:pt x="7519" y="0"/>
                  </a:moveTo>
                  <a:lnTo>
                    <a:pt x="3983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19"/>
            <p:cNvSpPr/>
            <p:nvPr/>
          </p:nvSpPr>
          <p:spPr>
            <a:xfrm>
              <a:off x="395687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20" y="0"/>
                  </a:moveTo>
                  <a:lnTo>
                    <a:pt x="3966" y="0"/>
                  </a:lnTo>
                  <a:lnTo>
                    <a:pt x="1" y="11197"/>
                  </a:lnTo>
                  <a:lnTo>
                    <a:pt x="3537" y="11197"/>
                  </a:lnTo>
                  <a:lnTo>
                    <a:pt x="75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19"/>
            <p:cNvSpPr/>
            <p:nvPr/>
          </p:nvSpPr>
          <p:spPr>
            <a:xfrm>
              <a:off x="410377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19"/>
            <p:cNvSpPr/>
            <p:nvPr/>
          </p:nvSpPr>
          <p:spPr>
            <a:xfrm>
              <a:off x="4250675" y="2717525"/>
              <a:ext cx="187975" cy="279925"/>
            </a:xfrm>
            <a:custGeom>
              <a:avLst/>
              <a:gdLst/>
              <a:ahLst/>
              <a:cxnLst/>
              <a:rect l="l" t="t" r="r" b="b"/>
              <a:pathLst>
                <a:path w="7519" h="11197" extrusionOk="0">
                  <a:moveTo>
                    <a:pt x="7519" y="0"/>
                  </a:moveTo>
                  <a:lnTo>
                    <a:pt x="3983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19"/>
            <p:cNvSpPr/>
            <p:nvPr/>
          </p:nvSpPr>
          <p:spPr>
            <a:xfrm>
              <a:off x="4398000" y="2717525"/>
              <a:ext cx="187550" cy="279925"/>
            </a:xfrm>
            <a:custGeom>
              <a:avLst/>
              <a:gdLst/>
              <a:ahLst/>
              <a:cxnLst/>
              <a:rect l="l" t="t" r="r" b="b"/>
              <a:pathLst>
                <a:path w="7502" h="11197" extrusionOk="0">
                  <a:moveTo>
                    <a:pt x="7502" y="0"/>
                  </a:moveTo>
                  <a:lnTo>
                    <a:pt x="3966" y="0"/>
                  </a:lnTo>
                  <a:lnTo>
                    <a:pt x="1" y="11197"/>
                  </a:lnTo>
                  <a:lnTo>
                    <a:pt x="3537" y="11197"/>
                  </a:lnTo>
                  <a:lnTo>
                    <a:pt x="75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19"/>
            <p:cNvSpPr/>
            <p:nvPr/>
          </p:nvSpPr>
          <p:spPr>
            <a:xfrm>
              <a:off x="4544900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37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19"/>
            <p:cNvSpPr/>
            <p:nvPr/>
          </p:nvSpPr>
          <p:spPr>
            <a:xfrm>
              <a:off x="4691800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19"/>
            <p:cNvSpPr/>
            <p:nvPr/>
          </p:nvSpPr>
          <p:spPr>
            <a:xfrm>
              <a:off x="4838700" y="2717525"/>
              <a:ext cx="187975" cy="279925"/>
            </a:xfrm>
            <a:custGeom>
              <a:avLst/>
              <a:gdLst/>
              <a:ahLst/>
              <a:cxnLst/>
              <a:rect l="l" t="t" r="r" b="b"/>
              <a:pathLst>
                <a:path w="7519" h="11197" extrusionOk="0">
                  <a:moveTo>
                    <a:pt x="7519" y="0"/>
                  </a:moveTo>
                  <a:lnTo>
                    <a:pt x="3983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3" name="Google Shape;613;p19"/>
          <p:cNvGrpSpPr/>
          <p:nvPr/>
        </p:nvGrpSpPr>
        <p:grpSpPr>
          <a:xfrm rot="10800000">
            <a:off x="3751104" y="4924760"/>
            <a:ext cx="5400252" cy="527435"/>
            <a:chOff x="1614625" y="2717525"/>
            <a:chExt cx="3412050" cy="279925"/>
          </a:xfrm>
        </p:grpSpPr>
        <p:sp>
          <p:nvSpPr>
            <p:cNvPr id="614" name="Google Shape;614;p19"/>
            <p:cNvSpPr/>
            <p:nvPr/>
          </p:nvSpPr>
          <p:spPr>
            <a:xfrm>
              <a:off x="1614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19"/>
            <p:cNvSpPr/>
            <p:nvPr/>
          </p:nvSpPr>
          <p:spPr>
            <a:xfrm>
              <a:off x="1760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19"/>
            <p:cNvSpPr/>
            <p:nvPr/>
          </p:nvSpPr>
          <p:spPr>
            <a:xfrm>
              <a:off x="1906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0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19"/>
            <p:cNvSpPr/>
            <p:nvPr/>
          </p:nvSpPr>
          <p:spPr>
            <a:xfrm>
              <a:off x="2052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19"/>
            <p:cNvSpPr/>
            <p:nvPr/>
          </p:nvSpPr>
          <p:spPr>
            <a:xfrm>
              <a:off x="2198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19"/>
            <p:cNvSpPr/>
            <p:nvPr/>
          </p:nvSpPr>
          <p:spPr>
            <a:xfrm>
              <a:off x="2344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19"/>
            <p:cNvSpPr/>
            <p:nvPr/>
          </p:nvSpPr>
          <p:spPr>
            <a:xfrm>
              <a:off x="2490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19"/>
            <p:cNvSpPr/>
            <p:nvPr/>
          </p:nvSpPr>
          <p:spPr>
            <a:xfrm>
              <a:off x="2636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19"/>
            <p:cNvSpPr/>
            <p:nvPr/>
          </p:nvSpPr>
          <p:spPr>
            <a:xfrm>
              <a:off x="2782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19"/>
            <p:cNvSpPr/>
            <p:nvPr/>
          </p:nvSpPr>
          <p:spPr>
            <a:xfrm>
              <a:off x="2928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19"/>
            <p:cNvSpPr/>
            <p:nvPr/>
          </p:nvSpPr>
          <p:spPr>
            <a:xfrm>
              <a:off x="3074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19"/>
            <p:cNvSpPr/>
            <p:nvPr/>
          </p:nvSpPr>
          <p:spPr>
            <a:xfrm>
              <a:off x="32215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83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19"/>
            <p:cNvSpPr/>
            <p:nvPr/>
          </p:nvSpPr>
          <p:spPr>
            <a:xfrm>
              <a:off x="3368850" y="2717525"/>
              <a:ext cx="187550" cy="279925"/>
            </a:xfrm>
            <a:custGeom>
              <a:avLst/>
              <a:gdLst/>
              <a:ahLst/>
              <a:cxnLst/>
              <a:rect l="l" t="t" r="r" b="b"/>
              <a:pathLst>
                <a:path w="7502" h="11197" extrusionOk="0">
                  <a:moveTo>
                    <a:pt x="7502" y="0"/>
                  </a:moveTo>
                  <a:lnTo>
                    <a:pt x="3966" y="0"/>
                  </a:lnTo>
                  <a:lnTo>
                    <a:pt x="1" y="11197"/>
                  </a:lnTo>
                  <a:lnTo>
                    <a:pt x="3537" y="11197"/>
                  </a:lnTo>
                  <a:lnTo>
                    <a:pt x="75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19"/>
            <p:cNvSpPr/>
            <p:nvPr/>
          </p:nvSpPr>
          <p:spPr>
            <a:xfrm>
              <a:off x="3515750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37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19"/>
            <p:cNvSpPr/>
            <p:nvPr/>
          </p:nvSpPr>
          <p:spPr>
            <a:xfrm>
              <a:off x="3662650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19"/>
            <p:cNvSpPr/>
            <p:nvPr/>
          </p:nvSpPr>
          <p:spPr>
            <a:xfrm>
              <a:off x="3809550" y="2717525"/>
              <a:ext cx="187975" cy="279925"/>
            </a:xfrm>
            <a:custGeom>
              <a:avLst/>
              <a:gdLst/>
              <a:ahLst/>
              <a:cxnLst/>
              <a:rect l="l" t="t" r="r" b="b"/>
              <a:pathLst>
                <a:path w="7519" h="11197" extrusionOk="0">
                  <a:moveTo>
                    <a:pt x="7519" y="0"/>
                  </a:moveTo>
                  <a:lnTo>
                    <a:pt x="3983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19"/>
            <p:cNvSpPr/>
            <p:nvPr/>
          </p:nvSpPr>
          <p:spPr>
            <a:xfrm>
              <a:off x="395687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20" y="0"/>
                  </a:moveTo>
                  <a:lnTo>
                    <a:pt x="3966" y="0"/>
                  </a:lnTo>
                  <a:lnTo>
                    <a:pt x="1" y="11197"/>
                  </a:lnTo>
                  <a:lnTo>
                    <a:pt x="3537" y="11197"/>
                  </a:lnTo>
                  <a:lnTo>
                    <a:pt x="75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19"/>
            <p:cNvSpPr/>
            <p:nvPr/>
          </p:nvSpPr>
          <p:spPr>
            <a:xfrm>
              <a:off x="410377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19"/>
            <p:cNvSpPr/>
            <p:nvPr/>
          </p:nvSpPr>
          <p:spPr>
            <a:xfrm>
              <a:off x="4250675" y="2717525"/>
              <a:ext cx="187975" cy="279925"/>
            </a:xfrm>
            <a:custGeom>
              <a:avLst/>
              <a:gdLst/>
              <a:ahLst/>
              <a:cxnLst/>
              <a:rect l="l" t="t" r="r" b="b"/>
              <a:pathLst>
                <a:path w="7519" h="11197" extrusionOk="0">
                  <a:moveTo>
                    <a:pt x="7519" y="0"/>
                  </a:moveTo>
                  <a:lnTo>
                    <a:pt x="3983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19"/>
            <p:cNvSpPr/>
            <p:nvPr/>
          </p:nvSpPr>
          <p:spPr>
            <a:xfrm>
              <a:off x="4398000" y="2717525"/>
              <a:ext cx="187550" cy="279925"/>
            </a:xfrm>
            <a:custGeom>
              <a:avLst/>
              <a:gdLst/>
              <a:ahLst/>
              <a:cxnLst/>
              <a:rect l="l" t="t" r="r" b="b"/>
              <a:pathLst>
                <a:path w="7502" h="11197" extrusionOk="0">
                  <a:moveTo>
                    <a:pt x="7502" y="0"/>
                  </a:moveTo>
                  <a:lnTo>
                    <a:pt x="3966" y="0"/>
                  </a:lnTo>
                  <a:lnTo>
                    <a:pt x="1" y="11197"/>
                  </a:lnTo>
                  <a:lnTo>
                    <a:pt x="3537" y="11197"/>
                  </a:lnTo>
                  <a:lnTo>
                    <a:pt x="75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19"/>
            <p:cNvSpPr/>
            <p:nvPr/>
          </p:nvSpPr>
          <p:spPr>
            <a:xfrm>
              <a:off x="4544900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37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19"/>
            <p:cNvSpPr/>
            <p:nvPr/>
          </p:nvSpPr>
          <p:spPr>
            <a:xfrm>
              <a:off x="4691800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19"/>
            <p:cNvSpPr/>
            <p:nvPr/>
          </p:nvSpPr>
          <p:spPr>
            <a:xfrm>
              <a:off x="4838700" y="2717525"/>
              <a:ext cx="187975" cy="279925"/>
            </a:xfrm>
            <a:custGeom>
              <a:avLst/>
              <a:gdLst/>
              <a:ahLst/>
              <a:cxnLst/>
              <a:rect l="l" t="t" r="r" b="b"/>
              <a:pathLst>
                <a:path w="7519" h="11197" extrusionOk="0">
                  <a:moveTo>
                    <a:pt x="7519" y="0"/>
                  </a:moveTo>
                  <a:lnTo>
                    <a:pt x="3983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">
    <p:bg>
      <p:bgPr>
        <a:solidFill>
          <a:schemeClr val="dk1"/>
        </a:solidFill>
        <a:effectLst/>
      </p:bgPr>
    </p:bg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20"/>
          <p:cNvSpPr txBox="1">
            <a:spLocks noGrp="1"/>
          </p:cNvSpPr>
          <p:nvPr>
            <p:ph type="title"/>
          </p:nvPr>
        </p:nvSpPr>
        <p:spPr>
          <a:xfrm>
            <a:off x="1447500" y="592025"/>
            <a:ext cx="2608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39" name="Google Shape;639;p20"/>
          <p:cNvSpPr txBox="1">
            <a:spLocks noGrp="1"/>
          </p:cNvSpPr>
          <p:nvPr>
            <p:ph type="subTitle" idx="1"/>
          </p:nvPr>
        </p:nvSpPr>
        <p:spPr>
          <a:xfrm>
            <a:off x="853900" y="3902700"/>
            <a:ext cx="2608800" cy="43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chivo Medium"/>
              <a:buNone/>
              <a:defRPr sz="1400">
                <a:latin typeface="Archivo Medium"/>
                <a:ea typeface="Archivo Medium"/>
                <a:cs typeface="Archivo Medium"/>
                <a:sym typeface="Archiv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640" name="Google Shape;640;p20"/>
          <p:cNvSpPr txBox="1">
            <a:spLocks noGrp="1"/>
          </p:cNvSpPr>
          <p:nvPr>
            <p:ph type="subTitle" idx="2"/>
          </p:nvPr>
        </p:nvSpPr>
        <p:spPr>
          <a:xfrm>
            <a:off x="1667900" y="3339800"/>
            <a:ext cx="1690500" cy="3465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41" name="Google Shape;641;p20"/>
          <p:cNvSpPr txBox="1">
            <a:spLocks noGrp="1"/>
          </p:cNvSpPr>
          <p:nvPr>
            <p:ph type="subTitle" idx="3"/>
          </p:nvPr>
        </p:nvSpPr>
        <p:spPr>
          <a:xfrm>
            <a:off x="5729850" y="1996425"/>
            <a:ext cx="2608800" cy="43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chivo Medium"/>
              <a:buNone/>
              <a:defRPr sz="1400">
                <a:latin typeface="Archivo Medium"/>
                <a:ea typeface="Archivo Medium"/>
                <a:cs typeface="Archivo Medium"/>
                <a:sym typeface="Archiv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642" name="Google Shape;642;p20"/>
          <p:cNvSpPr txBox="1">
            <a:spLocks noGrp="1"/>
          </p:cNvSpPr>
          <p:nvPr>
            <p:ph type="subTitle" idx="4"/>
          </p:nvPr>
        </p:nvSpPr>
        <p:spPr>
          <a:xfrm>
            <a:off x="5834250" y="1433525"/>
            <a:ext cx="1690500" cy="3465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grpSp>
        <p:nvGrpSpPr>
          <p:cNvPr id="643" name="Google Shape;643;p20"/>
          <p:cNvGrpSpPr/>
          <p:nvPr/>
        </p:nvGrpSpPr>
        <p:grpSpPr>
          <a:xfrm>
            <a:off x="40767" y="-370815"/>
            <a:ext cx="5631326" cy="527435"/>
            <a:chOff x="1468625" y="2717525"/>
            <a:chExt cx="3558050" cy="279925"/>
          </a:xfrm>
        </p:grpSpPr>
        <p:sp>
          <p:nvSpPr>
            <p:cNvPr id="644" name="Google Shape;644;p20"/>
            <p:cNvSpPr/>
            <p:nvPr/>
          </p:nvSpPr>
          <p:spPr>
            <a:xfrm>
              <a:off x="1468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20"/>
            <p:cNvSpPr/>
            <p:nvPr/>
          </p:nvSpPr>
          <p:spPr>
            <a:xfrm>
              <a:off x="1614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20"/>
            <p:cNvSpPr/>
            <p:nvPr/>
          </p:nvSpPr>
          <p:spPr>
            <a:xfrm>
              <a:off x="1760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20"/>
            <p:cNvSpPr/>
            <p:nvPr/>
          </p:nvSpPr>
          <p:spPr>
            <a:xfrm>
              <a:off x="1906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0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20"/>
            <p:cNvSpPr/>
            <p:nvPr/>
          </p:nvSpPr>
          <p:spPr>
            <a:xfrm>
              <a:off x="2052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20"/>
            <p:cNvSpPr/>
            <p:nvPr/>
          </p:nvSpPr>
          <p:spPr>
            <a:xfrm>
              <a:off x="2198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20"/>
            <p:cNvSpPr/>
            <p:nvPr/>
          </p:nvSpPr>
          <p:spPr>
            <a:xfrm>
              <a:off x="2344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20"/>
            <p:cNvSpPr/>
            <p:nvPr/>
          </p:nvSpPr>
          <p:spPr>
            <a:xfrm>
              <a:off x="2490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20"/>
            <p:cNvSpPr/>
            <p:nvPr/>
          </p:nvSpPr>
          <p:spPr>
            <a:xfrm>
              <a:off x="2636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20"/>
            <p:cNvSpPr/>
            <p:nvPr/>
          </p:nvSpPr>
          <p:spPr>
            <a:xfrm>
              <a:off x="2782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20"/>
            <p:cNvSpPr/>
            <p:nvPr/>
          </p:nvSpPr>
          <p:spPr>
            <a:xfrm>
              <a:off x="2928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20"/>
            <p:cNvSpPr/>
            <p:nvPr/>
          </p:nvSpPr>
          <p:spPr>
            <a:xfrm>
              <a:off x="3074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20"/>
            <p:cNvSpPr/>
            <p:nvPr/>
          </p:nvSpPr>
          <p:spPr>
            <a:xfrm>
              <a:off x="32215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83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20"/>
            <p:cNvSpPr/>
            <p:nvPr/>
          </p:nvSpPr>
          <p:spPr>
            <a:xfrm>
              <a:off x="3368850" y="2717525"/>
              <a:ext cx="187550" cy="279925"/>
            </a:xfrm>
            <a:custGeom>
              <a:avLst/>
              <a:gdLst/>
              <a:ahLst/>
              <a:cxnLst/>
              <a:rect l="l" t="t" r="r" b="b"/>
              <a:pathLst>
                <a:path w="7502" h="11197" extrusionOk="0">
                  <a:moveTo>
                    <a:pt x="7502" y="0"/>
                  </a:moveTo>
                  <a:lnTo>
                    <a:pt x="3966" y="0"/>
                  </a:lnTo>
                  <a:lnTo>
                    <a:pt x="1" y="11197"/>
                  </a:lnTo>
                  <a:lnTo>
                    <a:pt x="3537" y="11197"/>
                  </a:lnTo>
                  <a:lnTo>
                    <a:pt x="750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20"/>
            <p:cNvSpPr/>
            <p:nvPr/>
          </p:nvSpPr>
          <p:spPr>
            <a:xfrm>
              <a:off x="3515750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37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20"/>
            <p:cNvSpPr/>
            <p:nvPr/>
          </p:nvSpPr>
          <p:spPr>
            <a:xfrm>
              <a:off x="3662650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20"/>
            <p:cNvSpPr/>
            <p:nvPr/>
          </p:nvSpPr>
          <p:spPr>
            <a:xfrm>
              <a:off x="3809550" y="2717525"/>
              <a:ext cx="187975" cy="279925"/>
            </a:xfrm>
            <a:custGeom>
              <a:avLst/>
              <a:gdLst/>
              <a:ahLst/>
              <a:cxnLst/>
              <a:rect l="l" t="t" r="r" b="b"/>
              <a:pathLst>
                <a:path w="7519" h="11197" extrusionOk="0">
                  <a:moveTo>
                    <a:pt x="7519" y="0"/>
                  </a:moveTo>
                  <a:lnTo>
                    <a:pt x="3983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20"/>
            <p:cNvSpPr/>
            <p:nvPr/>
          </p:nvSpPr>
          <p:spPr>
            <a:xfrm>
              <a:off x="395687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20" y="0"/>
                  </a:moveTo>
                  <a:lnTo>
                    <a:pt x="3966" y="0"/>
                  </a:lnTo>
                  <a:lnTo>
                    <a:pt x="1" y="11197"/>
                  </a:lnTo>
                  <a:lnTo>
                    <a:pt x="3537" y="11197"/>
                  </a:lnTo>
                  <a:lnTo>
                    <a:pt x="752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20"/>
            <p:cNvSpPr/>
            <p:nvPr/>
          </p:nvSpPr>
          <p:spPr>
            <a:xfrm>
              <a:off x="410377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20"/>
            <p:cNvSpPr/>
            <p:nvPr/>
          </p:nvSpPr>
          <p:spPr>
            <a:xfrm>
              <a:off x="4250675" y="2717525"/>
              <a:ext cx="187975" cy="279925"/>
            </a:xfrm>
            <a:custGeom>
              <a:avLst/>
              <a:gdLst/>
              <a:ahLst/>
              <a:cxnLst/>
              <a:rect l="l" t="t" r="r" b="b"/>
              <a:pathLst>
                <a:path w="7519" h="11197" extrusionOk="0">
                  <a:moveTo>
                    <a:pt x="7519" y="0"/>
                  </a:moveTo>
                  <a:lnTo>
                    <a:pt x="3983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20"/>
            <p:cNvSpPr/>
            <p:nvPr/>
          </p:nvSpPr>
          <p:spPr>
            <a:xfrm>
              <a:off x="4398000" y="2717525"/>
              <a:ext cx="187550" cy="279925"/>
            </a:xfrm>
            <a:custGeom>
              <a:avLst/>
              <a:gdLst/>
              <a:ahLst/>
              <a:cxnLst/>
              <a:rect l="l" t="t" r="r" b="b"/>
              <a:pathLst>
                <a:path w="7502" h="11197" extrusionOk="0">
                  <a:moveTo>
                    <a:pt x="7502" y="0"/>
                  </a:moveTo>
                  <a:lnTo>
                    <a:pt x="3966" y="0"/>
                  </a:lnTo>
                  <a:lnTo>
                    <a:pt x="1" y="11197"/>
                  </a:lnTo>
                  <a:lnTo>
                    <a:pt x="3537" y="11197"/>
                  </a:lnTo>
                  <a:lnTo>
                    <a:pt x="750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20"/>
            <p:cNvSpPr/>
            <p:nvPr/>
          </p:nvSpPr>
          <p:spPr>
            <a:xfrm>
              <a:off x="4544900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37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20"/>
            <p:cNvSpPr/>
            <p:nvPr/>
          </p:nvSpPr>
          <p:spPr>
            <a:xfrm>
              <a:off x="4691800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20"/>
            <p:cNvSpPr/>
            <p:nvPr/>
          </p:nvSpPr>
          <p:spPr>
            <a:xfrm>
              <a:off x="4838700" y="2717525"/>
              <a:ext cx="187975" cy="279925"/>
            </a:xfrm>
            <a:custGeom>
              <a:avLst/>
              <a:gdLst/>
              <a:ahLst/>
              <a:cxnLst/>
              <a:rect l="l" t="t" r="r" b="b"/>
              <a:pathLst>
                <a:path w="7519" h="11197" extrusionOk="0">
                  <a:moveTo>
                    <a:pt x="7519" y="0"/>
                  </a:moveTo>
                  <a:lnTo>
                    <a:pt x="3983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8" name="Google Shape;668;p20"/>
          <p:cNvGrpSpPr/>
          <p:nvPr/>
        </p:nvGrpSpPr>
        <p:grpSpPr>
          <a:xfrm rot="10800000">
            <a:off x="3751104" y="4924760"/>
            <a:ext cx="5400252" cy="527435"/>
            <a:chOff x="1614625" y="2717525"/>
            <a:chExt cx="3412050" cy="279925"/>
          </a:xfrm>
        </p:grpSpPr>
        <p:sp>
          <p:nvSpPr>
            <p:cNvPr id="669" name="Google Shape;669;p20"/>
            <p:cNvSpPr/>
            <p:nvPr/>
          </p:nvSpPr>
          <p:spPr>
            <a:xfrm>
              <a:off x="1614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20"/>
            <p:cNvSpPr/>
            <p:nvPr/>
          </p:nvSpPr>
          <p:spPr>
            <a:xfrm>
              <a:off x="1760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20"/>
            <p:cNvSpPr/>
            <p:nvPr/>
          </p:nvSpPr>
          <p:spPr>
            <a:xfrm>
              <a:off x="1906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0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20"/>
            <p:cNvSpPr/>
            <p:nvPr/>
          </p:nvSpPr>
          <p:spPr>
            <a:xfrm>
              <a:off x="2052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20"/>
            <p:cNvSpPr/>
            <p:nvPr/>
          </p:nvSpPr>
          <p:spPr>
            <a:xfrm>
              <a:off x="2198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20"/>
            <p:cNvSpPr/>
            <p:nvPr/>
          </p:nvSpPr>
          <p:spPr>
            <a:xfrm>
              <a:off x="2344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20"/>
            <p:cNvSpPr/>
            <p:nvPr/>
          </p:nvSpPr>
          <p:spPr>
            <a:xfrm>
              <a:off x="2490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20"/>
            <p:cNvSpPr/>
            <p:nvPr/>
          </p:nvSpPr>
          <p:spPr>
            <a:xfrm>
              <a:off x="2636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20"/>
            <p:cNvSpPr/>
            <p:nvPr/>
          </p:nvSpPr>
          <p:spPr>
            <a:xfrm>
              <a:off x="2782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20"/>
            <p:cNvSpPr/>
            <p:nvPr/>
          </p:nvSpPr>
          <p:spPr>
            <a:xfrm>
              <a:off x="2928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20"/>
            <p:cNvSpPr/>
            <p:nvPr/>
          </p:nvSpPr>
          <p:spPr>
            <a:xfrm>
              <a:off x="3074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20"/>
            <p:cNvSpPr/>
            <p:nvPr/>
          </p:nvSpPr>
          <p:spPr>
            <a:xfrm>
              <a:off x="32215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83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20"/>
            <p:cNvSpPr/>
            <p:nvPr/>
          </p:nvSpPr>
          <p:spPr>
            <a:xfrm>
              <a:off x="3368850" y="2717525"/>
              <a:ext cx="187550" cy="279925"/>
            </a:xfrm>
            <a:custGeom>
              <a:avLst/>
              <a:gdLst/>
              <a:ahLst/>
              <a:cxnLst/>
              <a:rect l="l" t="t" r="r" b="b"/>
              <a:pathLst>
                <a:path w="7502" h="11197" extrusionOk="0">
                  <a:moveTo>
                    <a:pt x="7502" y="0"/>
                  </a:moveTo>
                  <a:lnTo>
                    <a:pt x="3966" y="0"/>
                  </a:lnTo>
                  <a:lnTo>
                    <a:pt x="1" y="11197"/>
                  </a:lnTo>
                  <a:lnTo>
                    <a:pt x="3537" y="11197"/>
                  </a:lnTo>
                  <a:lnTo>
                    <a:pt x="750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20"/>
            <p:cNvSpPr/>
            <p:nvPr/>
          </p:nvSpPr>
          <p:spPr>
            <a:xfrm>
              <a:off x="3515750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37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20"/>
            <p:cNvSpPr/>
            <p:nvPr/>
          </p:nvSpPr>
          <p:spPr>
            <a:xfrm>
              <a:off x="3662650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20"/>
            <p:cNvSpPr/>
            <p:nvPr/>
          </p:nvSpPr>
          <p:spPr>
            <a:xfrm>
              <a:off x="3809550" y="2717525"/>
              <a:ext cx="187975" cy="279925"/>
            </a:xfrm>
            <a:custGeom>
              <a:avLst/>
              <a:gdLst/>
              <a:ahLst/>
              <a:cxnLst/>
              <a:rect l="l" t="t" r="r" b="b"/>
              <a:pathLst>
                <a:path w="7519" h="11197" extrusionOk="0">
                  <a:moveTo>
                    <a:pt x="7519" y="0"/>
                  </a:moveTo>
                  <a:lnTo>
                    <a:pt x="3983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20"/>
            <p:cNvSpPr/>
            <p:nvPr/>
          </p:nvSpPr>
          <p:spPr>
            <a:xfrm>
              <a:off x="395687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20" y="0"/>
                  </a:moveTo>
                  <a:lnTo>
                    <a:pt x="3966" y="0"/>
                  </a:lnTo>
                  <a:lnTo>
                    <a:pt x="1" y="11197"/>
                  </a:lnTo>
                  <a:lnTo>
                    <a:pt x="3537" y="11197"/>
                  </a:lnTo>
                  <a:lnTo>
                    <a:pt x="752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20"/>
            <p:cNvSpPr/>
            <p:nvPr/>
          </p:nvSpPr>
          <p:spPr>
            <a:xfrm>
              <a:off x="410377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20"/>
            <p:cNvSpPr/>
            <p:nvPr/>
          </p:nvSpPr>
          <p:spPr>
            <a:xfrm>
              <a:off x="4250675" y="2717525"/>
              <a:ext cx="187975" cy="279925"/>
            </a:xfrm>
            <a:custGeom>
              <a:avLst/>
              <a:gdLst/>
              <a:ahLst/>
              <a:cxnLst/>
              <a:rect l="l" t="t" r="r" b="b"/>
              <a:pathLst>
                <a:path w="7519" h="11197" extrusionOk="0">
                  <a:moveTo>
                    <a:pt x="7519" y="0"/>
                  </a:moveTo>
                  <a:lnTo>
                    <a:pt x="3983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20"/>
            <p:cNvSpPr/>
            <p:nvPr/>
          </p:nvSpPr>
          <p:spPr>
            <a:xfrm>
              <a:off x="4398000" y="2717525"/>
              <a:ext cx="187550" cy="279925"/>
            </a:xfrm>
            <a:custGeom>
              <a:avLst/>
              <a:gdLst/>
              <a:ahLst/>
              <a:cxnLst/>
              <a:rect l="l" t="t" r="r" b="b"/>
              <a:pathLst>
                <a:path w="7502" h="11197" extrusionOk="0">
                  <a:moveTo>
                    <a:pt x="7502" y="0"/>
                  </a:moveTo>
                  <a:lnTo>
                    <a:pt x="3966" y="0"/>
                  </a:lnTo>
                  <a:lnTo>
                    <a:pt x="1" y="11197"/>
                  </a:lnTo>
                  <a:lnTo>
                    <a:pt x="3537" y="11197"/>
                  </a:lnTo>
                  <a:lnTo>
                    <a:pt x="750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20"/>
            <p:cNvSpPr/>
            <p:nvPr/>
          </p:nvSpPr>
          <p:spPr>
            <a:xfrm>
              <a:off x="4544900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37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20"/>
            <p:cNvSpPr/>
            <p:nvPr/>
          </p:nvSpPr>
          <p:spPr>
            <a:xfrm>
              <a:off x="4691800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20"/>
            <p:cNvSpPr/>
            <p:nvPr/>
          </p:nvSpPr>
          <p:spPr>
            <a:xfrm>
              <a:off x="4838700" y="2717525"/>
              <a:ext cx="187975" cy="279925"/>
            </a:xfrm>
            <a:custGeom>
              <a:avLst/>
              <a:gdLst/>
              <a:ahLst/>
              <a:cxnLst/>
              <a:rect l="l" t="t" r="r" b="b"/>
              <a:pathLst>
                <a:path w="7519" h="11197" extrusionOk="0">
                  <a:moveTo>
                    <a:pt x="7519" y="0"/>
                  </a:moveTo>
                  <a:lnTo>
                    <a:pt x="3983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582950" y="1486875"/>
            <a:ext cx="6504600" cy="105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642075" y="4069800"/>
            <a:ext cx="3008700" cy="53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 Medium"/>
              <a:buNone/>
              <a:defRPr sz="1600">
                <a:latin typeface="Archivo Medium"/>
                <a:ea typeface="Archivo Medium"/>
                <a:cs typeface="Archivo Medium"/>
                <a:sym typeface="Archivo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6973775" y="2959650"/>
            <a:ext cx="1156800" cy="68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7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 ">
  <p:cSld name="TITLE_AND_TWO_COLUMNS_1_1_1">
    <p:bg>
      <p:bgPr>
        <a:solidFill>
          <a:schemeClr val="dk1"/>
        </a:solidFill>
        <a:effectLst/>
      </p:bgPr>
    </p:bg>
    <p:spTree>
      <p:nvGrpSpPr>
        <p:cNvPr id="1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21"/>
          <p:cNvSpPr txBox="1">
            <a:spLocks noGrp="1"/>
          </p:cNvSpPr>
          <p:nvPr>
            <p:ph type="title"/>
          </p:nvPr>
        </p:nvSpPr>
        <p:spPr>
          <a:xfrm>
            <a:off x="1449875" y="540000"/>
            <a:ext cx="5031900" cy="67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694" name="Google Shape;694;p21"/>
          <p:cNvSpPr txBox="1">
            <a:spLocks noGrp="1"/>
          </p:cNvSpPr>
          <p:nvPr>
            <p:ph type="subTitle" idx="1"/>
          </p:nvPr>
        </p:nvSpPr>
        <p:spPr>
          <a:xfrm>
            <a:off x="990925" y="3539350"/>
            <a:ext cx="2226900" cy="40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chivo Medium"/>
              <a:buNone/>
              <a:defRPr sz="1400">
                <a:latin typeface="Archivo Medium"/>
                <a:ea typeface="Archivo Medium"/>
                <a:cs typeface="Archivo Medium"/>
                <a:sym typeface="Archiv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695" name="Google Shape;695;p21"/>
          <p:cNvSpPr txBox="1">
            <a:spLocks noGrp="1"/>
          </p:cNvSpPr>
          <p:nvPr>
            <p:ph type="subTitle" idx="2"/>
          </p:nvPr>
        </p:nvSpPr>
        <p:spPr>
          <a:xfrm>
            <a:off x="1322975" y="3140900"/>
            <a:ext cx="1562700" cy="2952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96" name="Google Shape;696;p21"/>
          <p:cNvSpPr txBox="1">
            <a:spLocks noGrp="1"/>
          </p:cNvSpPr>
          <p:nvPr>
            <p:ph type="subTitle" idx="3"/>
          </p:nvPr>
        </p:nvSpPr>
        <p:spPr>
          <a:xfrm>
            <a:off x="3458575" y="3539350"/>
            <a:ext cx="2226900" cy="40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chivo Medium"/>
              <a:buNone/>
              <a:defRPr sz="1400">
                <a:latin typeface="Archivo Medium"/>
                <a:ea typeface="Archivo Medium"/>
                <a:cs typeface="Archivo Medium"/>
                <a:sym typeface="Archiv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697" name="Google Shape;697;p21"/>
          <p:cNvSpPr txBox="1">
            <a:spLocks noGrp="1"/>
          </p:cNvSpPr>
          <p:nvPr>
            <p:ph type="subTitle" idx="4"/>
          </p:nvPr>
        </p:nvSpPr>
        <p:spPr>
          <a:xfrm>
            <a:off x="3790650" y="3140900"/>
            <a:ext cx="1562700" cy="2952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grpSp>
        <p:nvGrpSpPr>
          <p:cNvPr id="698" name="Google Shape;698;p21"/>
          <p:cNvGrpSpPr/>
          <p:nvPr/>
        </p:nvGrpSpPr>
        <p:grpSpPr>
          <a:xfrm>
            <a:off x="40767" y="-370815"/>
            <a:ext cx="5631326" cy="527435"/>
            <a:chOff x="1468625" y="2717525"/>
            <a:chExt cx="3558050" cy="279925"/>
          </a:xfrm>
        </p:grpSpPr>
        <p:sp>
          <p:nvSpPr>
            <p:cNvPr id="699" name="Google Shape;699;p21"/>
            <p:cNvSpPr/>
            <p:nvPr/>
          </p:nvSpPr>
          <p:spPr>
            <a:xfrm>
              <a:off x="1468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21"/>
            <p:cNvSpPr/>
            <p:nvPr/>
          </p:nvSpPr>
          <p:spPr>
            <a:xfrm>
              <a:off x="1614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21"/>
            <p:cNvSpPr/>
            <p:nvPr/>
          </p:nvSpPr>
          <p:spPr>
            <a:xfrm>
              <a:off x="1760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21"/>
            <p:cNvSpPr/>
            <p:nvPr/>
          </p:nvSpPr>
          <p:spPr>
            <a:xfrm>
              <a:off x="1906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0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21"/>
            <p:cNvSpPr/>
            <p:nvPr/>
          </p:nvSpPr>
          <p:spPr>
            <a:xfrm>
              <a:off x="2052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21"/>
            <p:cNvSpPr/>
            <p:nvPr/>
          </p:nvSpPr>
          <p:spPr>
            <a:xfrm>
              <a:off x="2198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21"/>
            <p:cNvSpPr/>
            <p:nvPr/>
          </p:nvSpPr>
          <p:spPr>
            <a:xfrm>
              <a:off x="2344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21"/>
            <p:cNvSpPr/>
            <p:nvPr/>
          </p:nvSpPr>
          <p:spPr>
            <a:xfrm>
              <a:off x="2490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21"/>
            <p:cNvSpPr/>
            <p:nvPr/>
          </p:nvSpPr>
          <p:spPr>
            <a:xfrm>
              <a:off x="2636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21"/>
            <p:cNvSpPr/>
            <p:nvPr/>
          </p:nvSpPr>
          <p:spPr>
            <a:xfrm>
              <a:off x="2782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21"/>
            <p:cNvSpPr/>
            <p:nvPr/>
          </p:nvSpPr>
          <p:spPr>
            <a:xfrm>
              <a:off x="2928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21"/>
            <p:cNvSpPr/>
            <p:nvPr/>
          </p:nvSpPr>
          <p:spPr>
            <a:xfrm>
              <a:off x="3074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21"/>
            <p:cNvSpPr/>
            <p:nvPr/>
          </p:nvSpPr>
          <p:spPr>
            <a:xfrm>
              <a:off x="32215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83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21"/>
            <p:cNvSpPr/>
            <p:nvPr/>
          </p:nvSpPr>
          <p:spPr>
            <a:xfrm>
              <a:off x="3368850" y="2717525"/>
              <a:ext cx="187550" cy="279925"/>
            </a:xfrm>
            <a:custGeom>
              <a:avLst/>
              <a:gdLst/>
              <a:ahLst/>
              <a:cxnLst/>
              <a:rect l="l" t="t" r="r" b="b"/>
              <a:pathLst>
                <a:path w="7502" h="11197" extrusionOk="0">
                  <a:moveTo>
                    <a:pt x="7502" y="0"/>
                  </a:moveTo>
                  <a:lnTo>
                    <a:pt x="3966" y="0"/>
                  </a:lnTo>
                  <a:lnTo>
                    <a:pt x="1" y="11197"/>
                  </a:lnTo>
                  <a:lnTo>
                    <a:pt x="3537" y="11197"/>
                  </a:lnTo>
                  <a:lnTo>
                    <a:pt x="750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21"/>
            <p:cNvSpPr/>
            <p:nvPr/>
          </p:nvSpPr>
          <p:spPr>
            <a:xfrm>
              <a:off x="3515750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37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21"/>
            <p:cNvSpPr/>
            <p:nvPr/>
          </p:nvSpPr>
          <p:spPr>
            <a:xfrm>
              <a:off x="3662650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21"/>
            <p:cNvSpPr/>
            <p:nvPr/>
          </p:nvSpPr>
          <p:spPr>
            <a:xfrm>
              <a:off x="3809550" y="2717525"/>
              <a:ext cx="187975" cy="279925"/>
            </a:xfrm>
            <a:custGeom>
              <a:avLst/>
              <a:gdLst/>
              <a:ahLst/>
              <a:cxnLst/>
              <a:rect l="l" t="t" r="r" b="b"/>
              <a:pathLst>
                <a:path w="7519" h="11197" extrusionOk="0">
                  <a:moveTo>
                    <a:pt x="7519" y="0"/>
                  </a:moveTo>
                  <a:lnTo>
                    <a:pt x="3983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21"/>
            <p:cNvSpPr/>
            <p:nvPr/>
          </p:nvSpPr>
          <p:spPr>
            <a:xfrm>
              <a:off x="395687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20" y="0"/>
                  </a:moveTo>
                  <a:lnTo>
                    <a:pt x="3966" y="0"/>
                  </a:lnTo>
                  <a:lnTo>
                    <a:pt x="1" y="11197"/>
                  </a:lnTo>
                  <a:lnTo>
                    <a:pt x="3537" y="11197"/>
                  </a:lnTo>
                  <a:lnTo>
                    <a:pt x="752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21"/>
            <p:cNvSpPr/>
            <p:nvPr/>
          </p:nvSpPr>
          <p:spPr>
            <a:xfrm>
              <a:off x="410377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21"/>
            <p:cNvSpPr/>
            <p:nvPr/>
          </p:nvSpPr>
          <p:spPr>
            <a:xfrm>
              <a:off x="4250675" y="2717525"/>
              <a:ext cx="187975" cy="279925"/>
            </a:xfrm>
            <a:custGeom>
              <a:avLst/>
              <a:gdLst/>
              <a:ahLst/>
              <a:cxnLst/>
              <a:rect l="l" t="t" r="r" b="b"/>
              <a:pathLst>
                <a:path w="7519" h="11197" extrusionOk="0">
                  <a:moveTo>
                    <a:pt x="7519" y="0"/>
                  </a:moveTo>
                  <a:lnTo>
                    <a:pt x="3983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21"/>
            <p:cNvSpPr/>
            <p:nvPr/>
          </p:nvSpPr>
          <p:spPr>
            <a:xfrm>
              <a:off x="4398000" y="2717525"/>
              <a:ext cx="187550" cy="279925"/>
            </a:xfrm>
            <a:custGeom>
              <a:avLst/>
              <a:gdLst/>
              <a:ahLst/>
              <a:cxnLst/>
              <a:rect l="l" t="t" r="r" b="b"/>
              <a:pathLst>
                <a:path w="7502" h="11197" extrusionOk="0">
                  <a:moveTo>
                    <a:pt x="7502" y="0"/>
                  </a:moveTo>
                  <a:lnTo>
                    <a:pt x="3966" y="0"/>
                  </a:lnTo>
                  <a:lnTo>
                    <a:pt x="1" y="11197"/>
                  </a:lnTo>
                  <a:lnTo>
                    <a:pt x="3537" y="11197"/>
                  </a:lnTo>
                  <a:lnTo>
                    <a:pt x="750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21"/>
            <p:cNvSpPr/>
            <p:nvPr/>
          </p:nvSpPr>
          <p:spPr>
            <a:xfrm>
              <a:off x="4544900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37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21"/>
            <p:cNvSpPr/>
            <p:nvPr/>
          </p:nvSpPr>
          <p:spPr>
            <a:xfrm>
              <a:off x="4691800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21"/>
            <p:cNvSpPr/>
            <p:nvPr/>
          </p:nvSpPr>
          <p:spPr>
            <a:xfrm>
              <a:off x="4838700" y="2717525"/>
              <a:ext cx="187975" cy="279925"/>
            </a:xfrm>
            <a:custGeom>
              <a:avLst/>
              <a:gdLst/>
              <a:ahLst/>
              <a:cxnLst/>
              <a:rect l="l" t="t" r="r" b="b"/>
              <a:pathLst>
                <a:path w="7519" h="11197" extrusionOk="0">
                  <a:moveTo>
                    <a:pt x="7519" y="0"/>
                  </a:moveTo>
                  <a:lnTo>
                    <a:pt x="3983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3" name="Google Shape;723;p21"/>
          <p:cNvGrpSpPr/>
          <p:nvPr/>
        </p:nvGrpSpPr>
        <p:grpSpPr>
          <a:xfrm rot="10800000">
            <a:off x="3751104" y="4924760"/>
            <a:ext cx="5400252" cy="527435"/>
            <a:chOff x="1614625" y="2717525"/>
            <a:chExt cx="3412050" cy="279925"/>
          </a:xfrm>
        </p:grpSpPr>
        <p:sp>
          <p:nvSpPr>
            <p:cNvPr id="724" name="Google Shape;724;p21"/>
            <p:cNvSpPr/>
            <p:nvPr/>
          </p:nvSpPr>
          <p:spPr>
            <a:xfrm>
              <a:off x="1614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21"/>
            <p:cNvSpPr/>
            <p:nvPr/>
          </p:nvSpPr>
          <p:spPr>
            <a:xfrm>
              <a:off x="1760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21"/>
            <p:cNvSpPr/>
            <p:nvPr/>
          </p:nvSpPr>
          <p:spPr>
            <a:xfrm>
              <a:off x="1906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0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21"/>
            <p:cNvSpPr/>
            <p:nvPr/>
          </p:nvSpPr>
          <p:spPr>
            <a:xfrm>
              <a:off x="2052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21"/>
            <p:cNvSpPr/>
            <p:nvPr/>
          </p:nvSpPr>
          <p:spPr>
            <a:xfrm>
              <a:off x="2198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21"/>
            <p:cNvSpPr/>
            <p:nvPr/>
          </p:nvSpPr>
          <p:spPr>
            <a:xfrm>
              <a:off x="2344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21"/>
            <p:cNvSpPr/>
            <p:nvPr/>
          </p:nvSpPr>
          <p:spPr>
            <a:xfrm>
              <a:off x="2490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21"/>
            <p:cNvSpPr/>
            <p:nvPr/>
          </p:nvSpPr>
          <p:spPr>
            <a:xfrm>
              <a:off x="2636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21"/>
            <p:cNvSpPr/>
            <p:nvPr/>
          </p:nvSpPr>
          <p:spPr>
            <a:xfrm>
              <a:off x="2782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21"/>
            <p:cNvSpPr/>
            <p:nvPr/>
          </p:nvSpPr>
          <p:spPr>
            <a:xfrm>
              <a:off x="2928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21"/>
            <p:cNvSpPr/>
            <p:nvPr/>
          </p:nvSpPr>
          <p:spPr>
            <a:xfrm>
              <a:off x="3074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21"/>
            <p:cNvSpPr/>
            <p:nvPr/>
          </p:nvSpPr>
          <p:spPr>
            <a:xfrm>
              <a:off x="32215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83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21"/>
            <p:cNvSpPr/>
            <p:nvPr/>
          </p:nvSpPr>
          <p:spPr>
            <a:xfrm>
              <a:off x="3368850" y="2717525"/>
              <a:ext cx="187550" cy="279925"/>
            </a:xfrm>
            <a:custGeom>
              <a:avLst/>
              <a:gdLst/>
              <a:ahLst/>
              <a:cxnLst/>
              <a:rect l="l" t="t" r="r" b="b"/>
              <a:pathLst>
                <a:path w="7502" h="11197" extrusionOk="0">
                  <a:moveTo>
                    <a:pt x="7502" y="0"/>
                  </a:moveTo>
                  <a:lnTo>
                    <a:pt x="3966" y="0"/>
                  </a:lnTo>
                  <a:lnTo>
                    <a:pt x="1" y="11197"/>
                  </a:lnTo>
                  <a:lnTo>
                    <a:pt x="3537" y="11197"/>
                  </a:lnTo>
                  <a:lnTo>
                    <a:pt x="750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21"/>
            <p:cNvSpPr/>
            <p:nvPr/>
          </p:nvSpPr>
          <p:spPr>
            <a:xfrm>
              <a:off x="3515750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37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21"/>
            <p:cNvSpPr/>
            <p:nvPr/>
          </p:nvSpPr>
          <p:spPr>
            <a:xfrm>
              <a:off x="3662650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21"/>
            <p:cNvSpPr/>
            <p:nvPr/>
          </p:nvSpPr>
          <p:spPr>
            <a:xfrm>
              <a:off x="3809550" y="2717525"/>
              <a:ext cx="187975" cy="279925"/>
            </a:xfrm>
            <a:custGeom>
              <a:avLst/>
              <a:gdLst/>
              <a:ahLst/>
              <a:cxnLst/>
              <a:rect l="l" t="t" r="r" b="b"/>
              <a:pathLst>
                <a:path w="7519" h="11197" extrusionOk="0">
                  <a:moveTo>
                    <a:pt x="7519" y="0"/>
                  </a:moveTo>
                  <a:lnTo>
                    <a:pt x="3983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21"/>
            <p:cNvSpPr/>
            <p:nvPr/>
          </p:nvSpPr>
          <p:spPr>
            <a:xfrm>
              <a:off x="395687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20" y="0"/>
                  </a:moveTo>
                  <a:lnTo>
                    <a:pt x="3966" y="0"/>
                  </a:lnTo>
                  <a:lnTo>
                    <a:pt x="1" y="11197"/>
                  </a:lnTo>
                  <a:lnTo>
                    <a:pt x="3537" y="11197"/>
                  </a:lnTo>
                  <a:lnTo>
                    <a:pt x="752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21"/>
            <p:cNvSpPr/>
            <p:nvPr/>
          </p:nvSpPr>
          <p:spPr>
            <a:xfrm>
              <a:off x="410377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21"/>
            <p:cNvSpPr/>
            <p:nvPr/>
          </p:nvSpPr>
          <p:spPr>
            <a:xfrm>
              <a:off x="4250675" y="2717525"/>
              <a:ext cx="187975" cy="279925"/>
            </a:xfrm>
            <a:custGeom>
              <a:avLst/>
              <a:gdLst/>
              <a:ahLst/>
              <a:cxnLst/>
              <a:rect l="l" t="t" r="r" b="b"/>
              <a:pathLst>
                <a:path w="7519" h="11197" extrusionOk="0">
                  <a:moveTo>
                    <a:pt x="7519" y="0"/>
                  </a:moveTo>
                  <a:lnTo>
                    <a:pt x="3983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21"/>
            <p:cNvSpPr/>
            <p:nvPr/>
          </p:nvSpPr>
          <p:spPr>
            <a:xfrm>
              <a:off x="4398000" y="2717525"/>
              <a:ext cx="187550" cy="279925"/>
            </a:xfrm>
            <a:custGeom>
              <a:avLst/>
              <a:gdLst/>
              <a:ahLst/>
              <a:cxnLst/>
              <a:rect l="l" t="t" r="r" b="b"/>
              <a:pathLst>
                <a:path w="7502" h="11197" extrusionOk="0">
                  <a:moveTo>
                    <a:pt x="7502" y="0"/>
                  </a:moveTo>
                  <a:lnTo>
                    <a:pt x="3966" y="0"/>
                  </a:lnTo>
                  <a:lnTo>
                    <a:pt x="1" y="11197"/>
                  </a:lnTo>
                  <a:lnTo>
                    <a:pt x="3537" y="11197"/>
                  </a:lnTo>
                  <a:lnTo>
                    <a:pt x="750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21"/>
            <p:cNvSpPr/>
            <p:nvPr/>
          </p:nvSpPr>
          <p:spPr>
            <a:xfrm>
              <a:off x="4544900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37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21"/>
            <p:cNvSpPr/>
            <p:nvPr/>
          </p:nvSpPr>
          <p:spPr>
            <a:xfrm>
              <a:off x="4691800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21"/>
            <p:cNvSpPr/>
            <p:nvPr/>
          </p:nvSpPr>
          <p:spPr>
            <a:xfrm>
              <a:off x="4838700" y="2717525"/>
              <a:ext cx="187975" cy="279925"/>
            </a:xfrm>
            <a:custGeom>
              <a:avLst/>
              <a:gdLst/>
              <a:ahLst/>
              <a:cxnLst/>
              <a:rect l="l" t="t" r="r" b="b"/>
              <a:pathLst>
                <a:path w="7519" h="11197" extrusionOk="0">
                  <a:moveTo>
                    <a:pt x="7519" y="0"/>
                  </a:moveTo>
                  <a:lnTo>
                    <a:pt x="3983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7" name="Google Shape;747;p21"/>
          <p:cNvSpPr txBox="1">
            <a:spLocks noGrp="1"/>
          </p:cNvSpPr>
          <p:nvPr>
            <p:ph type="subTitle" idx="5"/>
          </p:nvPr>
        </p:nvSpPr>
        <p:spPr>
          <a:xfrm>
            <a:off x="5926225" y="3539350"/>
            <a:ext cx="2226900" cy="40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chivo Medium"/>
              <a:buNone/>
              <a:defRPr sz="1400">
                <a:latin typeface="Archivo Medium"/>
                <a:ea typeface="Archivo Medium"/>
                <a:cs typeface="Archivo Medium"/>
                <a:sym typeface="Archiv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748" name="Google Shape;748;p21"/>
          <p:cNvSpPr txBox="1">
            <a:spLocks noGrp="1"/>
          </p:cNvSpPr>
          <p:nvPr>
            <p:ph type="subTitle" idx="6"/>
          </p:nvPr>
        </p:nvSpPr>
        <p:spPr>
          <a:xfrm>
            <a:off x="6258325" y="3140900"/>
            <a:ext cx="1562700" cy="2952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">
  <p:cSld name="CUSTOM_11"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22"/>
          <p:cNvSpPr txBox="1">
            <a:spLocks noGrp="1"/>
          </p:cNvSpPr>
          <p:nvPr>
            <p:ph type="subTitle" idx="1"/>
          </p:nvPr>
        </p:nvSpPr>
        <p:spPr>
          <a:xfrm>
            <a:off x="720000" y="3361342"/>
            <a:ext cx="1805400" cy="38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chivo Medium"/>
              <a:buNone/>
              <a:defRPr sz="1400">
                <a:latin typeface="Archivo Medium"/>
                <a:ea typeface="Archivo Medium"/>
                <a:cs typeface="Archivo Medium"/>
                <a:sym typeface="Archiv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751" name="Google Shape;751;p22"/>
          <p:cNvSpPr txBox="1">
            <a:spLocks noGrp="1"/>
          </p:cNvSpPr>
          <p:nvPr>
            <p:ph type="subTitle" idx="2"/>
          </p:nvPr>
        </p:nvSpPr>
        <p:spPr>
          <a:xfrm>
            <a:off x="856122" y="2892850"/>
            <a:ext cx="1533000" cy="3228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752" name="Google Shape;752;p22"/>
          <p:cNvSpPr txBox="1">
            <a:spLocks noGrp="1"/>
          </p:cNvSpPr>
          <p:nvPr>
            <p:ph type="subTitle" idx="3"/>
          </p:nvPr>
        </p:nvSpPr>
        <p:spPr>
          <a:xfrm>
            <a:off x="2680551" y="3360998"/>
            <a:ext cx="1805400" cy="38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chivo Medium"/>
              <a:buNone/>
              <a:defRPr sz="1400">
                <a:latin typeface="Archivo Medium"/>
                <a:ea typeface="Archivo Medium"/>
                <a:cs typeface="Archivo Medium"/>
                <a:sym typeface="Archiv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753" name="Google Shape;753;p22"/>
          <p:cNvSpPr txBox="1">
            <a:spLocks noGrp="1"/>
          </p:cNvSpPr>
          <p:nvPr>
            <p:ph type="subTitle" idx="4"/>
          </p:nvPr>
        </p:nvSpPr>
        <p:spPr>
          <a:xfrm>
            <a:off x="2816690" y="2892500"/>
            <a:ext cx="1533000" cy="3228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754" name="Google Shape;754;p22"/>
          <p:cNvSpPr txBox="1">
            <a:spLocks noGrp="1"/>
          </p:cNvSpPr>
          <p:nvPr>
            <p:ph type="subTitle" idx="5"/>
          </p:nvPr>
        </p:nvSpPr>
        <p:spPr>
          <a:xfrm>
            <a:off x="4641102" y="3349144"/>
            <a:ext cx="1805400" cy="38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chivo Medium"/>
              <a:buNone/>
              <a:defRPr sz="1400">
                <a:latin typeface="Archivo Medium"/>
                <a:ea typeface="Archivo Medium"/>
                <a:cs typeface="Archivo Medium"/>
                <a:sym typeface="Archiv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755" name="Google Shape;755;p22"/>
          <p:cNvSpPr txBox="1">
            <a:spLocks noGrp="1"/>
          </p:cNvSpPr>
          <p:nvPr>
            <p:ph type="subTitle" idx="6"/>
          </p:nvPr>
        </p:nvSpPr>
        <p:spPr>
          <a:xfrm>
            <a:off x="4777258" y="2893199"/>
            <a:ext cx="1533000" cy="3228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756" name="Google Shape;756;p22"/>
          <p:cNvSpPr txBox="1">
            <a:spLocks noGrp="1"/>
          </p:cNvSpPr>
          <p:nvPr>
            <p:ph type="subTitle" idx="7"/>
          </p:nvPr>
        </p:nvSpPr>
        <p:spPr>
          <a:xfrm>
            <a:off x="6601653" y="3348800"/>
            <a:ext cx="1805400" cy="38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chivo Medium"/>
              <a:buNone/>
              <a:defRPr sz="1400">
                <a:latin typeface="Archivo Medium"/>
                <a:ea typeface="Archivo Medium"/>
                <a:cs typeface="Archivo Medium"/>
                <a:sym typeface="Archiv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757" name="Google Shape;757;p22"/>
          <p:cNvSpPr txBox="1">
            <a:spLocks noGrp="1"/>
          </p:cNvSpPr>
          <p:nvPr>
            <p:ph type="subTitle" idx="8"/>
          </p:nvPr>
        </p:nvSpPr>
        <p:spPr>
          <a:xfrm>
            <a:off x="6737825" y="2892850"/>
            <a:ext cx="1533000" cy="3228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758" name="Google Shape;758;p22"/>
          <p:cNvSpPr txBox="1">
            <a:spLocks noGrp="1"/>
          </p:cNvSpPr>
          <p:nvPr>
            <p:ph type="title"/>
          </p:nvPr>
        </p:nvSpPr>
        <p:spPr>
          <a:xfrm>
            <a:off x="1447500" y="592350"/>
            <a:ext cx="38607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759" name="Google Shape;759;p22"/>
          <p:cNvGrpSpPr/>
          <p:nvPr/>
        </p:nvGrpSpPr>
        <p:grpSpPr>
          <a:xfrm>
            <a:off x="40767" y="-370815"/>
            <a:ext cx="5631326" cy="527435"/>
            <a:chOff x="1468625" y="2717525"/>
            <a:chExt cx="3558050" cy="279925"/>
          </a:xfrm>
        </p:grpSpPr>
        <p:sp>
          <p:nvSpPr>
            <p:cNvPr id="760" name="Google Shape;760;p22"/>
            <p:cNvSpPr/>
            <p:nvPr/>
          </p:nvSpPr>
          <p:spPr>
            <a:xfrm>
              <a:off x="1468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22"/>
            <p:cNvSpPr/>
            <p:nvPr/>
          </p:nvSpPr>
          <p:spPr>
            <a:xfrm>
              <a:off x="1614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22"/>
            <p:cNvSpPr/>
            <p:nvPr/>
          </p:nvSpPr>
          <p:spPr>
            <a:xfrm>
              <a:off x="1760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22"/>
            <p:cNvSpPr/>
            <p:nvPr/>
          </p:nvSpPr>
          <p:spPr>
            <a:xfrm>
              <a:off x="1906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0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22"/>
            <p:cNvSpPr/>
            <p:nvPr/>
          </p:nvSpPr>
          <p:spPr>
            <a:xfrm>
              <a:off x="2052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22"/>
            <p:cNvSpPr/>
            <p:nvPr/>
          </p:nvSpPr>
          <p:spPr>
            <a:xfrm>
              <a:off x="2198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22"/>
            <p:cNvSpPr/>
            <p:nvPr/>
          </p:nvSpPr>
          <p:spPr>
            <a:xfrm>
              <a:off x="2344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22"/>
            <p:cNvSpPr/>
            <p:nvPr/>
          </p:nvSpPr>
          <p:spPr>
            <a:xfrm>
              <a:off x="2490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22"/>
            <p:cNvSpPr/>
            <p:nvPr/>
          </p:nvSpPr>
          <p:spPr>
            <a:xfrm>
              <a:off x="2636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22"/>
            <p:cNvSpPr/>
            <p:nvPr/>
          </p:nvSpPr>
          <p:spPr>
            <a:xfrm>
              <a:off x="2782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22"/>
            <p:cNvSpPr/>
            <p:nvPr/>
          </p:nvSpPr>
          <p:spPr>
            <a:xfrm>
              <a:off x="2928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22"/>
            <p:cNvSpPr/>
            <p:nvPr/>
          </p:nvSpPr>
          <p:spPr>
            <a:xfrm>
              <a:off x="3074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22"/>
            <p:cNvSpPr/>
            <p:nvPr/>
          </p:nvSpPr>
          <p:spPr>
            <a:xfrm>
              <a:off x="32215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83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22"/>
            <p:cNvSpPr/>
            <p:nvPr/>
          </p:nvSpPr>
          <p:spPr>
            <a:xfrm>
              <a:off x="3368850" y="2717525"/>
              <a:ext cx="187550" cy="279925"/>
            </a:xfrm>
            <a:custGeom>
              <a:avLst/>
              <a:gdLst/>
              <a:ahLst/>
              <a:cxnLst/>
              <a:rect l="l" t="t" r="r" b="b"/>
              <a:pathLst>
                <a:path w="7502" h="11197" extrusionOk="0">
                  <a:moveTo>
                    <a:pt x="7502" y="0"/>
                  </a:moveTo>
                  <a:lnTo>
                    <a:pt x="3966" y="0"/>
                  </a:lnTo>
                  <a:lnTo>
                    <a:pt x="1" y="11197"/>
                  </a:lnTo>
                  <a:lnTo>
                    <a:pt x="3537" y="11197"/>
                  </a:lnTo>
                  <a:lnTo>
                    <a:pt x="750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22"/>
            <p:cNvSpPr/>
            <p:nvPr/>
          </p:nvSpPr>
          <p:spPr>
            <a:xfrm>
              <a:off x="3515750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37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22"/>
            <p:cNvSpPr/>
            <p:nvPr/>
          </p:nvSpPr>
          <p:spPr>
            <a:xfrm>
              <a:off x="3662650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22"/>
            <p:cNvSpPr/>
            <p:nvPr/>
          </p:nvSpPr>
          <p:spPr>
            <a:xfrm>
              <a:off x="3809550" y="2717525"/>
              <a:ext cx="187975" cy="279925"/>
            </a:xfrm>
            <a:custGeom>
              <a:avLst/>
              <a:gdLst/>
              <a:ahLst/>
              <a:cxnLst/>
              <a:rect l="l" t="t" r="r" b="b"/>
              <a:pathLst>
                <a:path w="7519" h="11197" extrusionOk="0">
                  <a:moveTo>
                    <a:pt x="7519" y="0"/>
                  </a:moveTo>
                  <a:lnTo>
                    <a:pt x="3983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22"/>
            <p:cNvSpPr/>
            <p:nvPr/>
          </p:nvSpPr>
          <p:spPr>
            <a:xfrm>
              <a:off x="395687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20" y="0"/>
                  </a:moveTo>
                  <a:lnTo>
                    <a:pt x="3966" y="0"/>
                  </a:lnTo>
                  <a:lnTo>
                    <a:pt x="1" y="11197"/>
                  </a:lnTo>
                  <a:lnTo>
                    <a:pt x="3537" y="11197"/>
                  </a:lnTo>
                  <a:lnTo>
                    <a:pt x="752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22"/>
            <p:cNvSpPr/>
            <p:nvPr/>
          </p:nvSpPr>
          <p:spPr>
            <a:xfrm>
              <a:off x="410377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22"/>
            <p:cNvSpPr/>
            <p:nvPr/>
          </p:nvSpPr>
          <p:spPr>
            <a:xfrm>
              <a:off x="4250675" y="2717525"/>
              <a:ext cx="187975" cy="279925"/>
            </a:xfrm>
            <a:custGeom>
              <a:avLst/>
              <a:gdLst/>
              <a:ahLst/>
              <a:cxnLst/>
              <a:rect l="l" t="t" r="r" b="b"/>
              <a:pathLst>
                <a:path w="7519" h="11197" extrusionOk="0">
                  <a:moveTo>
                    <a:pt x="7519" y="0"/>
                  </a:moveTo>
                  <a:lnTo>
                    <a:pt x="3983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22"/>
            <p:cNvSpPr/>
            <p:nvPr/>
          </p:nvSpPr>
          <p:spPr>
            <a:xfrm>
              <a:off x="4398000" y="2717525"/>
              <a:ext cx="187550" cy="279925"/>
            </a:xfrm>
            <a:custGeom>
              <a:avLst/>
              <a:gdLst/>
              <a:ahLst/>
              <a:cxnLst/>
              <a:rect l="l" t="t" r="r" b="b"/>
              <a:pathLst>
                <a:path w="7502" h="11197" extrusionOk="0">
                  <a:moveTo>
                    <a:pt x="7502" y="0"/>
                  </a:moveTo>
                  <a:lnTo>
                    <a:pt x="3966" y="0"/>
                  </a:lnTo>
                  <a:lnTo>
                    <a:pt x="1" y="11197"/>
                  </a:lnTo>
                  <a:lnTo>
                    <a:pt x="3537" y="11197"/>
                  </a:lnTo>
                  <a:lnTo>
                    <a:pt x="750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22"/>
            <p:cNvSpPr/>
            <p:nvPr/>
          </p:nvSpPr>
          <p:spPr>
            <a:xfrm>
              <a:off x="4544900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37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22"/>
            <p:cNvSpPr/>
            <p:nvPr/>
          </p:nvSpPr>
          <p:spPr>
            <a:xfrm>
              <a:off x="4691800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22"/>
            <p:cNvSpPr/>
            <p:nvPr/>
          </p:nvSpPr>
          <p:spPr>
            <a:xfrm>
              <a:off x="4838700" y="2717525"/>
              <a:ext cx="187975" cy="279925"/>
            </a:xfrm>
            <a:custGeom>
              <a:avLst/>
              <a:gdLst/>
              <a:ahLst/>
              <a:cxnLst/>
              <a:rect l="l" t="t" r="r" b="b"/>
              <a:pathLst>
                <a:path w="7519" h="11197" extrusionOk="0">
                  <a:moveTo>
                    <a:pt x="7519" y="0"/>
                  </a:moveTo>
                  <a:lnTo>
                    <a:pt x="3983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4" name="Google Shape;784;p22"/>
          <p:cNvGrpSpPr/>
          <p:nvPr/>
        </p:nvGrpSpPr>
        <p:grpSpPr>
          <a:xfrm rot="10800000">
            <a:off x="3751104" y="4924760"/>
            <a:ext cx="5400252" cy="527435"/>
            <a:chOff x="1614625" y="2717525"/>
            <a:chExt cx="3412050" cy="279925"/>
          </a:xfrm>
        </p:grpSpPr>
        <p:sp>
          <p:nvSpPr>
            <p:cNvPr id="785" name="Google Shape;785;p22"/>
            <p:cNvSpPr/>
            <p:nvPr/>
          </p:nvSpPr>
          <p:spPr>
            <a:xfrm>
              <a:off x="1614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22"/>
            <p:cNvSpPr/>
            <p:nvPr/>
          </p:nvSpPr>
          <p:spPr>
            <a:xfrm>
              <a:off x="1760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22"/>
            <p:cNvSpPr/>
            <p:nvPr/>
          </p:nvSpPr>
          <p:spPr>
            <a:xfrm>
              <a:off x="1906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0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22"/>
            <p:cNvSpPr/>
            <p:nvPr/>
          </p:nvSpPr>
          <p:spPr>
            <a:xfrm>
              <a:off x="2052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22"/>
            <p:cNvSpPr/>
            <p:nvPr/>
          </p:nvSpPr>
          <p:spPr>
            <a:xfrm>
              <a:off x="2198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22"/>
            <p:cNvSpPr/>
            <p:nvPr/>
          </p:nvSpPr>
          <p:spPr>
            <a:xfrm>
              <a:off x="2344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22"/>
            <p:cNvSpPr/>
            <p:nvPr/>
          </p:nvSpPr>
          <p:spPr>
            <a:xfrm>
              <a:off x="2490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22"/>
            <p:cNvSpPr/>
            <p:nvPr/>
          </p:nvSpPr>
          <p:spPr>
            <a:xfrm>
              <a:off x="2636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22"/>
            <p:cNvSpPr/>
            <p:nvPr/>
          </p:nvSpPr>
          <p:spPr>
            <a:xfrm>
              <a:off x="2782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22"/>
            <p:cNvSpPr/>
            <p:nvPr/>
          </p:nvSpPr>
          <p:spPr>
            <a:xfrm>
              <a:off x="2928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22"/>
            <p:cNvSpPr/>
            <p:nvPr/>
          </p:nvSpPr>
          <p:spPr>
            <a:xfrm>
              <a:off x="3074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22"/>
            <p:cNvSpPr/>
            <p:nvPr/>
          </p:nvSpPr>
          <p:spPr>
            <a:xfrm>
              <a:off x="32215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83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22"/>
            <p:cNvSpPr/>
            <p:nvPr/>
          </p:nvSpPr>
          <p:spPr>
            <a:xfrm>
              <a:off x="3368850" y="2717525"/>
              <a:ext cx="187550" cy="279925"/>
            </a:xfrm>
            <a:custGeom>
              <a:avLst/>
              <a:gdLst/>
              <a:ahLst/>
              <a:cxnLst/>
              <a:rect l="l" t="t" r="r" b="b"/>
              <a:pathLst>
                <a:path w="7502" h="11197" extrusionOk="0">
                  <a:moveTo>
                    <a:pt x="7502" y="0"/>
                  </a:moveTo>
                  <a:lnTo>
                    <a:pt x="3966" y="0"/>
                  </a:lnTo>
                  <a:lnTo>
                    <a:pt x="1" y="11197"/>
                  </a:lnTo>
                  <a:lnTo>
                    <a:pt x="3537" y="11197"/>
                  </a:lnTo>
                  <a:lnTo>
                    <a:pt x="750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22"/>
            <p:cNvSpPr/>
            <p:nvPr/>
          </p:nvSpPr>
          <p:spPr>
            <a:xfrm>
              <a:off x="3515750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37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22"/>
            <p:cNvSpPr/>
            <p:nvPr/>
          </p:nvSpPr>
          <p:spPr>
            <a:xfrm>
              <a:off x="3662650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22"/>
            <p:cNvSpPr/>
            <p:nvPr/>
          </p:nvSpPr>
          <p:spPr>
            <a:xfrm>
              <a:off x="3809550" y="2717525"/>
              <a:ext cx="187975" cy="279925"/>
            </a:xfrm>
            <a:custGeom>
              <a:avLst/>
              <a:gdLst/>
              <a:ahLst/>
              <a:cxnLst/>
              <a:rect l="l" t="t" r="r" b="b"/>
              <a:pathLst>
                <a:path w="7519" h="11197" extrusionOk="0">
                  <a:moveTo>
                    <a:pt x="7519" y="0"/>
                  </a:moveTo>
                  <a:lnTo>
                    <a:pt x="3983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22"/>
            <p:cNvSpPr/>
            <p:nvPr/>
          </p:nvSpPr>
          <p:spPr>
            <a:xfrm>
              <a:off x="395687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20" y="0"/>
                  </a:moveTo>
                  <a:lnTo>
                    <a:pt x="3966" y="0"/>
                  </a:lnTo>
                  <a:lnTo>
                    <a:pt x="1" y="11197"/>
                  </a:lnTo>
                  <a:lnTo>
                    <a:pt x="3537" y="11197"/>
                  </a:lnTo>
                  <a:lnTo>
                    <a:pt x="752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22"/>
            <p:cNvSpPr/>
            <p:nvPr/>
          </p:nvSpPr>
          <p:spPr>
            <a:xfrm>
              <a:off x="410377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22"/>
            <p:cNvSpPr/>
            <p:nvPr/>
          </p:nvSpPr>
          <p:spPr>
            <a:xfrm>
              <a:off x="4250675" y="2717525"/>
              <a:ext cx="187975" cy="279925"/>
            </a:xfrm>
            <a:custGeom>
              <a:avLst/>
              <a:gdLst/>
              <a:ahLst/>
              <a:cxnLst/>
              <a:rect l="l" t="t" r="r" b="b"/>
              <a:pathLst>
                <a:path w="7519" h="11197" extrusionOk="0">
                  <a:moveTo>
                    <a:pt x="7519" y="0"/>
                  </a:moveTo>
                  <a:lnTo>
                    <a:pt x="3983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22"/>
            <p:cNvSpPr/>
            <p:nvPr/>
          </p:nvSpPr>
          <p:spPr>
            <a:xfrm>
              <a:off x="4398000" y="2717525"/>
              <a:ext cx="187550" cy="279925"/>
            </a:xfrm>
            <a:custGeom>
              <a:avLst/>
              <a:gdLst/>
              <a:ahLst/>
              <a:cxnLst/>
              <a:rect l="l" t="t" r="r" b="b"/>
              <a:pathLst>
                <a:path w="7502" h="11197" extrusionOk="0">
                  <a:moveTo>
                    <a:pt x="7502" y="0"/>
                  </a:moveTo>
                  <a:lnTo>
                    <a:pt x="3966" y="0"/>
                  </a:lnTo>
                  <a:lnTo>
                    <a:pt x="1" y="11197"/>
                  </a:lnTo>
                  <a:lnTo>
                    <a:pt x="3537" y="11197"/>
                  </a:lnTo>
                  <a:lnTo>
                    <a:pt x="750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22"/>
            <p:cNvSpPr/>
            <p:nvPr/>
          </p:nvSpPr>
          <p:spPr>
            <a:xfrm>
              <a:off x="4544900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37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22"/>
            <p:cNvSpPr/>
            <p:nvPr/>
          </p:nvSpPr>
          <p:spPr>
            <a:xfrm>
              <a:off x="4691800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22"/>
            <p:cNvSpPr/>
            <p:nvPr/>
          </p:nvSpPr>
          <p:spPr>
            <a:xfrm>
              <a:off x="4838700" y="2717525"/>
              <a:ext cx="187975" cy="279925"/>
            </a:xfrm>
            <a:custGeom>
              <a:avLst/>
              <a:gdLst/>
              <a:ahLst/>
              <a:cxnLst/>
              <a:rect l="l" t="t" r="r" b="b"/>
              <a:pathLst>
                <a:path w="7519" h="11197" extrusionOk="0">
                  <a:moveTo>
                    <a:pt x="7519" y="0"/>
                  </a:moveTo>
                  <a:lnTo>
                    <a:pt x="3983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2">
    <p:bg>
      <p:bgPr>
        <a:solidFill>
          <a:schemeClr val="dk1"/>
        </a:solidFill>
        <a:effectLst/>
      </p:bgPr>
    </p:bg>
    <p:spTree>
      <p:nvGrpSpPr>
        <p:cNvPr id="1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23"/>
          <p:cNvSpPr txBox="1">
            <a:spLocks noGrp="1"/>
          </p:cNvSpPr>
          <p:nvPr>
            <p:ph type="title"/>
          </p:nvPr>
        </p:nvSpPr>
        <p:spPr>
          <a:xfrm>
            <a:off x="1447500" y="592350"/>
            <a:ext cx="5193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10" name="Google Shape;810;p23"/>
          <p:cNvSpPr txBox="1">
            <a:spLocks noGrp="1"/>
          </p:cNvSpPr>
          <p:nvPr>
            <p:ph type="subTitle" idx="1"/>
          </p:nvPr>
        </p:nvSpPr>
        <p:spPr>
          <a:xfrm>
            <a:off x="1036650" y="2461937"/>
            <a:ext cx="2117100" cy="38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chivo Medium"/>
              <a:buNone/>
              <a:defRPr sz="1400">
                <a:latin typeface="Archivo Medium"/>
                <a:ea typeface="Archivo Medium"/>
                <a:cs typeface="Archivo Medium"/>
                <a:sym typeface="Archiv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811" name="Google Shape;811;p23"/>
          <p:cNvSpPr txBox="1">
            <a:spLocks noGrp="1"/>
          </p:cNvSpPr>
          <p:nvPr>
            <p:ph type="subTitle" idx="2"/>
          </p:nvPr>
        </p:nvSpPr>
        <p:spPr>
          <a:xfrm>
            <a:off x="1192450" y="2097600"/>
            <a:ext cx="1805400" cy="3228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812" name="Google Shape;812;p23"/>
          <p:cNvSpPr txBox="1">
            <a:spLocks noGrp="1"/>
          </p:cNvSpPr>
          <p:nvPr>
            <p:ph type="subTitle" idx="3"/>
          </p:nvPr>
        </p:nvSpPr>
        <p:spPr>
          <a:xfrm>
            <a:off x="3541813" y="2461587"/>
            <a:ext cx="2117100" cy="38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chivo Medium"/>
              <a:buNone/>
              <a:defRPr sz="1400">
                <a:latin typeface="Archivo Medium"/>
                <a:ea typeface="Archivo Medium"/>
                <a:cs typeface="Archivo Medium"/>
                <a:sym typeface="Archiv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813" name="Google Shape;813;p23"/>
          <p:cNvSpPr txBox="1">
            <a:spLocks noGrp="1"/>
          </p:cNvSpPr>
          <p:nvPr>
            <p:ph type="subTitle" idx="4"/>
          </p:nvPr>
        </p:nvSpPr>
        <p:spPr>
          <a:xfrm>
            <a:off x="3697613" y="2097250"/>
            <a:ext cx="1805400" cy="3228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814" name="Google Shape;814;p23"/>
          <p:cNvSpPr txBox="1">
            <a:spLocks noGrp="1"/>
          </p:cNvSpPr>
          <p:nvPr>
            <p:ph type="subTitle" idx="5"/>
          </p:nvPr>
        </p:nvSpPr>
        <p:spPr>
          <a:xfrm>
            <a:off x="5947550" y="2461587"/>
            <a:ext cx="2117100" cy="38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chivo Medium"/>
              <a:buNone/>
              <a:defRPr sz="1400">
                <a:latin typeface="Archivo Medium"/>
                <a:ea typeface="Archivo Medium"/>
                <a:cs typeface="Archivo Medium"/>
                <a:sym typeface="Archiv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815" name="Google Shape;815;p23"/>
          <p:cNvSpPr txBox="1">
            <a:spLocks noGrp="1"/>
          </p:cNvSpPr>
          <p:nvPr>
            <p:ph type="subTitle" idx="6"/>
          </p:nvPr>
        </p:nvSpPr>
        <p:spPr>
          <a:xfrm>
            <a:off x="6103350" y="2097250"/>
            <a:ext cx="1805400" cy="3228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816" name="Google Shape;816;p23"/>
          <p:cNvSpPr txBox="1">
            <a:spLocks noGrp="1"/>
          </p:cNvSpPr>
          <p:nvPr>
            <p:ph type="subTitle" idx="7"/>
          </p:nvPr>
        </p:nvSpPr>
        <p:spPr>
          <a:xfrm>
            <a:off x="1036600" y="4069962"/>
            <a:ext cx="2117100" cy="38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chivo Medium"/>
              <a:buNone/>
              <a:defRPr sz="1400">
                <a:latin typeface="Archivo Medium"/>
                <a:ea typeface="Archivo Medium"/>
                <a:cs typeface="Archivo Medium"/>
                <a:sym typeface="Archiv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817" name="Google Shape;817;p23"/>
          <p:cNvSpPr txBox="1">
            <a:spLocks noGrp="1"/>
          </p:cNvSpPr>
          <p:nvPr>
            <p:ph type="subTitle" idx="8"/>
          </p:nvPr>
        </p:nvSpPr>
        <p:spPr>
          <a:xfrm>
            <a:off x="1192425" y="3718388"/>
            <a:ext cx="1805400" cy="3228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818" name="Google Shape;818;p23"/>
          <p:cNvSpPr txBox="1">
            <a:spLocks noGrp="1"/>
          </p:cNvSpPr>
          <p:nvPr>
            <p:ph type="subTitle" idx="9"/>
          </p:nvPr>
        </p:nvSpPr>
        <p:spPr>
          <a:xfrm>
            <a:off x="3541788" y="4069612"/>
            <a:ext cx="2117100" cy="38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chivo Medium"/>
              <a:buNone/>
              <a:defRPr sz="1400">
                <a:latin typeface="Archivo Medium"/>
                <a:ea typeface="Archivo Medium"/>
                <a:cs typeface="Archivo Medium"/>
                <a:sym typeface="Archiv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819" name="Google Shape;819;p23"/>
          <p:cNvSpPr txBox="1">
            <a:spLocks noGrp="1"/>
          </p:cNvSpPr>
          <p:nvPr>
            <p:ph type="subTitle" idx="13"/>
          </p:nvPr>
        </p:nvSpPr>
        <p:spPr>
          <a:xfrm>
            <a:off x="3697588" y="3718038"/>
            <a:ext cx="1805400" cy="3228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820" name="Google Shape;820;p23"/>
          <p:cNvSpPr txBox="1">
            <a:spLocks noGrp="1"/>
          </p:cNvSpPr>
          <p:nvPr>
            <p:ph type="subTitle" idx="14"/>
          </p:nvPr>
        </p:nvSpPr>
        <p:spPr>
          <a:xfrm>
            <a:off x="5947525" y="4069612"/>
            <a:ext cx="2117100" cy="38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chivo Medium"/>
              <a:buNone/>
              <a:defRPr sz="1400">
                <a:latin typeface="Archivo Medium"/>
                <a:ea typeface="Archivo Medium"/>
                <a:cs typeface="Archivo Medium"/>
                <a:sym typeface="Archiv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821" name="Google Shape;821;p23"/>
          <p:cNvSpPr txBox="1">
            <a:spLocks noGrp="1"/>
          </p:cNvSpPr>
          <p:nvPr>
            <p:ph type="subTitle" idx="15"/>
          </p:nvPr>
        </p:nvSpPr>
        <p:spPr>
          <a:xfrm>
            <a:off x="6103325" y="3718038"/>
            <a:ext cx="1805400" cy="3228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/>
            </a:lvl9pPr>
          </a:lstStyle>
          <a:p>
            <a:endParaRPr/>
          </a:p>
        </p:txBody>
      </p:sp>
      <p:grpSp>
        <p:nvGrpSpPr>
          <p:cNvPr id="822" name="Google Shape;822;p23"/>
          <p:cNvGrpSpPr/>
          <p:nvPr/>
        </p:nvGrpSpPr>
        <p:grpSpPr>
          <a:xfrm>
            <a:off x="40767" y="-370815"/>
            <a:ext cx="5631326" cy="527435"/>
            <a:chOff x="1468625" y="2717525"/>
            <a:chExt cx="3558050" cy="279925"/>
          </a:xfrm>
        </p:grpSpPr>
        <p:sp>
          <p:nvSpPr>
            <p:cNvPr id="823" name="Google Shape;823;p23"/>
            <p:cNvSpPr/>
            <p:nvPr/>
          </p:nvSpPr>
          <p:spPr>
            <a:xfrm>
              <a:off x="1468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23"/>
            <p:cNvSpPr/>
            <p:nvPr/>
          </p:nvSpPr>
          <p:spPr>
            <a:xfrm>
              <a:off x="1614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23"/>
            <p:cNvSpPr/>
            <p:nvPr/>
          </p:nvSpPr>
          <p:spPr>
            <a:xfrm>
              <a:off x="1760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23"/>
            <p:cNvSpPr/>
            <p:nvPr/>
          </p:nvSpPr>
          <p:spPr>
            <a:xfrm>
              <a:off x="1906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0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23"/>
            <p:cNvSpPr/>
            <p:nvPr/>
          </p:nvSpPr>
          <p:spPr>
            <a:xfrm>
              <a:off x="2052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23"/>
            <p:cNvSpPr/>
            <p:nvPr/>
          </p:nvSpPr>
          <p:spPr>
            <a:xfrm>
              <a:off x="2198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23"/>
            <p:cNvSpPr/>
            <p:nvPr/>
          </p:nvSpPr>
          <p:spPr>
            <a:xfrm>
              <a:off x="2344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23"/>
            <p:cNvSpPr/>
            <p:nvPr/>
          </p:nvSpPr>
          <p:spPr>
            <a:xfrm>
              <a:off x="2490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23"/>
            <p:cNvSpPr/>
            <p:nvPr/>
          </p:nvSpPr>
          <p:spPr>
            <a:xfrm>
              <a:off x="2636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23"/>
            <p:cNvSpPr/>
            <p:nvPr/>
          </p:nvSpPr>
          <p:spPr>
            <a:xfrm>
              <a:off x="2782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23"/>
            <p:cNvSpPr/>
            <p:nvPr/>
          </p:nvSpPr>
          <p:spPr>
            <a:xfrm>
              <a:off x="2928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23"/>
            <p:cNvSpPr/>
            <p:nvPr/>
          </p:nvSpPr>
          <p:spPr>
            <a:xfrm>
              <a:off x="3074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23"/>
            <p:cNvSpPr/>
            <p:nvPr/>
          </p:nvSpPr>
          <p:spPr>
            <a:xfrm>
              <a:off x="32215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83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23"/>
            <p:cNvSpPr/>
            <p:nvPr/>
          </p:nvSpPr>
          <p:spPr>
            <a:xfrm>
              <a:off x="3368850" y="2717525"/>
              <a:ext cx="187550" cy="279925"/>
            </a:xfrm>
            <a:custGeom>
              <a:avLst/>
              <a:gdLst/>
              <a:ahLst/>
              <a:cxnLst/>
              <a:rect l="l" t="t" r="r" b="b"/>
              <a:pathLst>
                <a:path w="7502" h="11197" extrusionOk="0">
                  <a:moveTo>
                    <a:pt x="7502" y="0"/>
                  </a:moveTo>
                  <a:lnTo>
                    <a:pt x="3966" y="0"/>
                  </a:lnTo>
                  <a:lnTo>
                    <a:pt x="1" y="11197"/>
                  </a:lnTo>
                  <a:lnTo>
                    <a:pt x="3537" y="11197"/>
                  </a:lnTo>
                  <a:lnTo>
                    <a:pt x="750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23"/>
            <p:cNvSpPr/>
            <p:nvPr/>
          </p:nvSpPr>
          <p:spPr>
            <a:xfrm>
              <a:off x="3515750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37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23"/>
            <p:cNvSpPr/>
            <p:nvPr/>
          </p:nvSpPr>
          <p:spPr>
            <a:xfrm>
              <a:off x="3662650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23"/>
            <p:cNvSpPr/>
            <p:nvPr/>
          </p:nvSpPr>
          <p:spPr>
            <a:xfrm>
              <a:off x="3809550" y="2717525"/>
              <a:ext cx="187975" cy="279925"/>
            </a:xfrm>
            <a:custGeom>
              <a:avLst/>
              <a:gdLst/>
              <a:ahLst/>
              <a:cxnLst/>
              <a:rect l="l" t="t" r="r" b="b"/>
              <a:pathLst>
                <a:path w="7519" h="11197" extrusionOk="0">
                  <a:moveTo>
                    <a:pt x="7519" y="0"/>
                  </a:moveTo>
                  <a:lnTo>
                    <a:pt x="3983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23"/>
            <p:cNvSpPr/>
            <p:nvPr/>
          </p:nvSpPr>
          <p:spPr>
            <a:xfrm>
              <a:off x="395687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20" y="0"/>
                  </a:moveTo>
                  <a:lnTo>
                    <a:pt x="3966" y="0"/>
                  </a:lnTo>
                  <a:lnTo>
                    <a:pt x="1" y="11197"/>
                  </a:lnTo>
                  <a:lnTo>
                    <a:pt x="3537" y="11197"/>
                  </a:lnTo>
                  <a:lnTo>
                    <a:pt x="752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23"/>
            <p:cNvSpPr/>
            <p:nvPr/>
          </p:nvSpPr>
          <p:spPr>
            <a:xfrm>
              <a:off x="410377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23"/>
            <p:cNvSpPr/>
            <p:nvPr/>
          </p:nvSpPr>
          <p:spPr>
            <a:xfrm>
              <a:off x="4250675" y="2717525"/>
              <a:ext cx="187975" cy="279925"/>
            </a:xfrm>
            <a:custGeom>
              <a:avLst/>
              <a:gdLst/>
              <a:ahLst/>
              <a:cxnLst/>
              <a:rect l="l" t="t" r="r" b="b"/>
              <a:pathLst>
                <a:path w="7519" h="11197" extrusionOk="0">
                  <a:moveTo>
                    <a:pt x="7519" y="0"/>
                  </a:moveTo>
                  <a:lnTo>
                    <a:pt x="3983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23"/>
            <p:cNvSpPr/>
            <p:nvPr/>
          </p:nvSpPr>
          <p:spPr>
            <a:xfrm>
              <a:off x="4398000" y="2717525"/>
              <a:ext cx="187550" cy="279925"/>
            </a:xfrm>
            <a:custGeom>
              <a:avLst/>
              <a:gdLst/>
              <a:ahLst/>
              <a:cxnLst/>
              <a:rect l="l" t="t" r="r" b="b"/>
              <a:pathLst>
                <a:path w="7502" h="11197" extrusionOk="0">
                  <a:moveTo>
                    <a:pt x="7502" y="0"/>
                  </a:moveTo>
                  <a:lnTo>
                    <a:pt x="3966" y="0"/>
                  </a:lnTo>
                  <a:lnTo>
                    <a:pt x="1" y="11197"/>
                  </a:lnTo>
                  <a:lnTo>
                    <a:pt x="3537" y="11197"/>
                  </a:lnTo>
                  <a:lnTo>
                    <a:pt x="750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23"/>
            <p:cNvSpPr/>
            <p:nvPr/>
          </p:nvSpPr>
          <p:spPr>
            <a:xfrm>
              <a:off x="4544900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37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23"/>
            <p:cNvSpPr/>
            <p:nvPr/>
          </p:nvSpPr>
          <p:spPr>
            <a:xfrm>
              <a:off x="4691800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23"/>
            <p:cNvSpPr/>
            <p:nvPr/>
          </p:nvSpPr>
          <p:spPr>
            <a:xfrm>
              <a:off x="4838700" y="2717525"/>
              <a:ext cx="187975" cy="279925"/>
            </a:xfrm>
            <a:custGeom>
              <a:avLst/>
              <a:gdLst/>
              <a:ahLst/>
              <a:cxnLst/>
              <a:rect l="l" t="t" r="r" b="b"/>
              <a:pathLst>
                <a:path w="7519" h="11197" extrusionOk="0">
                  <a:moveTo>
                    <a:pt x="7519" y="0"/>
                  </a:moveTo>
                  <a:lnTo>
                    <a:pt x="3983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7" name="Google Shape;847;p23"/>
          <p:cNvGrpSpPr/>
          <p:nvPr/>
        </p:nvGrpSpPr>
        <p:grpSpPr>
          <a:xfrm rot="10800000">
            <a:off x="3751104" y="4924760"/>
            <a:ext cx="5400252" cy="527435"/>
            <a:chOff x="1614625" y="2717525"/>
            <a:chExt cx="3412050" cy="279925"/>
          </a:xfrm>
        </p:grpSpPr>
        <p:sp>
          <p:nvSpPr>
            <p:cNvPr id="848" name="Google Shape;848;p23"/>
            <p:cNvSpPr/>
            <p:nvPr/>
          </p:nvSpPr>
          <p:spPr>
            <a:xfrm>
              <a:off x="1614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23"/>
            <p:cNvSpPr/>
            <p:nvPr/>
          </p:nvSpPr>
          <p:spPr>
            <a:xfrm>
              <a:off x="1760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23"/>
            <p:cNvSpPr/>
            <p:nvPr/>
          </p:nvSpPr>
          <p:spPr>
            <a:xfrm>
              <a:off x="1906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0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23"/>
            <p:cNvSpPr/>
            <p:nvPr/>
          </p:nvSpPr>
          <p:spPr>
            <a:xfrm>
              <a:off x="2052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23"/>
            <p:cNvSpPr/>
            <p:nvPr/>
          </p:nvSpPr>
          <p:spPr>
            <a:xfrm>
              <a:off x="2198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23"/>
            <p:cNvSpPr/>
            <p:nvPr/>
          </p:nvSpPr>
          <p:spPr>
            <a:xfrm>
              <a:off x="2344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23"/>
            <p:cNvSpPr/>
            <p:nvPr/>
          </p:nvSpPr>
          <p:spPr>
            <a:xfrm>
              <a:off x="2490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23"/>
            <p:cNvSpPr/>
            <p:nvPr/>
          </p:nvSpPr>
          <p:spPr>
            <a:xfrm>
              <a:off x="2636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23"/>
            <p:cNvSpPr/>
            <p:nvPr/>
          </p:nvSpPr>
          <p:spPr>
            <a:xfrm>
              <a:off x="2782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23"/>
            <p:cNvSpPr/>
            <p:nvPr/>
          </p:nvSpPr>
          <p:spPr>
            <a:xfrm>
              <a:off x="2928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23"/>
            <p:cNvSpPr/>
            <p:nvPr/>
          </p:nvSpPr>
          <p:spPr>
            <a:xfrm>
              <a:off x="3074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23"/>
            <p:cNvSpPr/>
            <p:nvPr/>
          </p:nvSpPr>
          <p:spPr>
            <a:xfrm>
              <a:off x="32215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83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23"/>
            <p:cNvSpPr/>
            <p:nvPr/>
          </p:nvSpPr>
          <p:spPr>
            <a:xfrm>
              <a:off x="3368850" y="2717525"/>
              <a:ext cx="187550" cy="279925"/>
            </a:xfrm>
            <a:custGeom>
              <a:avLst/>
              <a:gdLst/>
              <a:ahLst/>
              <a:cxnLst/>
              <a:rect l="l" t="t" r="r" b="b"/>
              <a:pathLst>
                <a:path w="7502" h="11197" extrusionOk="0">
                  <a:moveTo>
                    <a:pt x="7502" y="0"/>
                  </a:moveTo>
                  <a:lnTo>
                    <a:pt x="3966" y="0"/>
                  </a:lnTo>
                  <a:lnTo>
                    <a:pt x="1" y="11197"/>
                  </a:lnTo>
                  <a:lnTo>
                    <a:pt x="3537" y="11197"/>
                  </a:lnTo>
                  <a:lnTo>
                    <a:pt x="750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23"/>
            <p:cNvSpPr/>
            <p:nvPr/>
          </p:nvSpPr>
          <p:spPr>
            <a:xfrm>
              <a:off x="3515750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37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23"/>
            <p:cNvSpPr/>
            <p:nvPr/>
          </p:nvSpPr>
          <p:spPr>
            <a:xfrm>
              <a:off x="3662650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23"/>
            <p:cNvSpPr/>
            <p:nvPr/>
          </p:nvSpPr>
          <p:spPr>
            <a:xfrm>
              <a:off x="3809550" y="2717525"/>
              <a:ext cx="187975" cy="279925"/>
            </a:xfrm>
            <a:custGeom>
              <a:avLst/>
              <a:gdLst/>
              <a:ahLst/>
              <a:cxnLst/>
              <a:rect l="l" t="t" r="r" b="b"/>
              <a:pathLst>
                <a:path w="7519" h="11197" extrusionOk="0">
                  <a:moveTo>
                    <a:pt x="7519" y="0"/>
                  </a:moveTo>
                  <a:lnTo>
                    <a:pt x="3983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23"/>
            <p:cNvSpPr/>
            <p:nvPr/>
          </p:nvSpPr>
          <p:spPr>
            <a:xfrm>
              <a:off x="395687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20" y="0"/>
                  </a:moveTo>
                  <a:lnTo>
                    <a:pt x="3966" y="0"/>
                  </a:lnTo>
                  <a:lnTo>
                    <a:pt x="1" y="11197"/>
                  </a:lnTo>
                  <a:lnTo>
                    <a:pt x="3537" y="11197"/>
                  </a:lnTo>
                  <a:lnTo>
                    <a:pt x="752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23"/>
            <p:cNvSpPr/>
            <p:nvPr/>
          </p:nvSpPr>
          <p:spPr>
            <a:xfrm>
              <a:off x="410377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23"/>
            <p:cNvSpPr/>
            <p:nvPr/>
          </p:nvSpPr>
          <p:spPr>
            <a:xfrm>
              <a:off x="4250675" y="2717525"/>
              <a:ext cx="187975" cy="279925"/>
            </a:xfrm>
            <a:custGeom>
              <a:avLst/>
              <a:gdLst/>
              <a:ahLst/>
              <a:cxnLst/>
              <a:rect l="l" t="t" r="r" b="b"/>
              <a:pathLst>
                <a:path w="7519" h="11197" extrusionOk="0">
                  <a:moveTo>
                    <a:pt x="7519" y="0"/>
                  </a:moveTo>
                  <a:lnTo>
                    <a:pt x="3983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23"/>
            <p:cNvSpPr/>
            <p:nvPr/>
          </p:nvSpPr>
          <p:spPr>
            <a:xfrm>
              <a:off x="4398000" y="2717525"/>
              <a:ext cx="187550" cy="279925"/>
            </a:xfrm>
            <a:custGeom>
              <a:avLst/>
              <a:gdLst/>
              <a:ahLst/>
              <a:cxnLst/>
              <a:rect l="l" t="t" r="r" b="b"/>
              <a:pathLst>
                <a:path w="7502" h="11197" extrusionOk="0">
                  <a:moveTo>
                    <a:pt x="7502" y="0"/>
                  </a:moveTo>
                  <a:lnTo>
                    <a:pt x="3966" y="0"/>
                  </a:lnTo>
                  <a:lnTo>
                    <a:pt x="1" y="11197"/>
                  </a:lnTo>
                  <a:lnTo>
                    <a:pt x="3537" y="11197"/>
                  </a:lnTo>
                  <a:lnTo>
                    <a:pt x="750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23"/>
            <p:cNvSpPr/>
            <p:nvPr/>
          </p:nvSpPr>
          <p:spPr>
            <a:xfrm>
              <a:off x="4544900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37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23"/>
            <p:cNvSpPr/>
            <p:nvPr/>
          </p:nvSpPr>
          <p:spPr>
            <a:xfrm>
              <a:off x="4691800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23"/>
            <p:cNvSpPr/>
            <p:nvPr/>
          </p:nvSpPr>
          <p:spPr>
            <a:xfrm>
              <a:off x="4838700" y="2717525"/>
              <a:ext cx="187975" cy="279925"/>
            </a:xfrm>
            <a:custGeom>
              <a:avLst/>
              <a:gdLst/>
              <a:ahLst/>
              <a:cxnLst/>
              <a:rect l="l" t="t" r="r" b="b"/>
              <a:pathLst>
                <a:path w="7519" h="11197" extrusionOk="0">
                  <a:moveTo>
                    <a:pt x="7519" y="0"/>
                  </a:moveTo>
                  <a:lnTo>
                    <a:pt x="3983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2">
  <p:cSld name="CUSTOM_6">
    <p:bg>
      <p:bgPr>
        <a:solidFill>
          <a:schemeClr val="dk2"/>
        </a:solidFill>
        <a:effectLst/>
      </p:bgPr>
    </p:bg>
    <p:spTree>
      <p:nvGrpSpPr>
        <p:cNvPr id="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p24"/>
          <p:cNvSpPr/>
          <p:nvPr/>
        </p:nvSpPr>
        <p:spPr>
          <a:xfrm>
            <a:off x="2532775" y="3325050"/>
            <a:ext cx="6033611" cy="1428702"/>
          </a:xfrm>
          <a:custGeom>
            <a:avLst/>
            <a:gdLst/>
            <a:ahLst/>
            <a:cxnLst/>
            <a:rect l="l" t="t" r="r" b="b"/>
            <a:pathLst>
              <a:path w="285750" h="92368" extrusionOk="0">
                <a:moveTo>
                  <a:pt x="285750" y="0"/>
                </a:moveTo>
                <a:lnTo>
                  <a:pt x="0" y="0"/>
                </a:lnTo>
                <a:lnTo>
                  <a:pt x="0" y="92368"/>
                </a:lnTo>
                <a:lnTo>
                  <a:pt x="285750" y="92368"/>
                </a:lnTo>
                <a:lnTo>
                  <a:pt x="28575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873" name="Google Shape;873;p24"/>
          <p:cNvSpPr txBox="1">
            <a:spLocks noGrp="1"/>
          </p:cNvSpPr>
          <p:nvPr>
            <p:ph type="title"/>
          </p:nvPr>
        </p:nvSpPr>
        <p:spPr>
          <a:xfrm>
            <a:off x="3012526" y="3673825"/>
            <a:ext cx="2113800" cy="726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28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2800"/>
              <a:buNone/>
              <a:defRPr>
                <a:solidFill>
                  <a:srgbClr val="E0666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2800"/>
              <a:buNone/>
              <a:defRPr>
                <a:solidFill>
                  <a:srgbClr val="E0666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2800"/>
              <a:buNone/>
              <a:defRPr>
                <a:solidFill>
                  <a:srgbClr val="E0666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2800"/>
              <a:buNone/>
              <a:defRPr>
                <a:solidFill>
                  <a:srgbClr val="E0666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2800"/>
              <a:buNone/>
              <a:defRPr>
                <a:solidFill>
                  <a:srgbClr val="E0666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2800"/>
              <a:buNone/>
              <a:defRPr>
                <a:solidFill>
                  <a:srgbClr val="E0666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2800"/>
              <a:buNone/>
              <a:defRPr>
                <a:solidFill>
                  <a:srgbClr val="E0666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2800"/>
              <a:buNone/>
              <a:defRPr>
                <a:solidFill>
                  <a:srgbClr val="E06666"/>
                </a:solidFill>
              </a:defRPr>
            </a:lvl9pPr>
          </a:lstStyle>
          <a:p>
            <a:endParaRPr/>
          </a:p>
        </p:txBody>
      </p:sp>
      <p:sp>
        <p:nvSpPr>
          <p:cNvPr id="874" name="Google Shape;874;p24"/>
          <p:cNvSpPr txBox="1">
            <a:spLocks noGrp="1"/>
          </p:cNvSpPr>
          <p:nvPr>
            <p:ph type="subTitle" idx="1"/>
          </p:nvPr>
        </p:nvSpPr>
        <p:spPr>
          <a:xfrm>
            <a:off x="5500975" y="3769825"/>
            <a:ext cx="2929800" cy="53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chivo Medium"/>
              <a:buNone/>
              <a:defRPr sz="1400">
                <a:latin typeface="Archivo Medium"/>
                <a:ea typeface="Archivo Medium"/>
                <a:cs typeface="Archivo Medium"/>
                <a:sym typeface="Archivo Medium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CUSTOM_7">
    <p:bg>
      <p:bgPr>
        <a:solidFill>
          <a:schemeClr val="dk2"/>
        </a:solidFill>
        <a:effectLst/>
      </p:bgPr>
    </p:bg>
    <p:spTree>
      <p:nvGrpSpPr>
        <p:cNvPr id="1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25"/>
          <p:cNvSpPr txBox="1">
            <a:spLocks noGrp="1"/>
          </p:cNvSpPr>
          <p:nvPr>
            <p:ph type="ctrTitle"/>
          </p:nvPr>
        </p:nvSpPr>
        <p:spPr>
          <a:xfrm>
            <a:off x="582950" y="1485575"/>
            <a:ext cx="6575100" cy="105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877" name="Google Shape;877;p25"/>
          <p:cNvSpPr txBox="1">
            <a:spLocks noGrp="1"/>
          </p:cNvSpPr>
          <p:nvPr>
            <p:ph type="title" idx="2" hasCustomPrompt="1"/>
          </p:nvPr>
        </p:nvSpPr>
        <p:spPr>
          <a:xfrm>
            <a:off x="6970700" y="2940000"/>
            <a:ext cx="1162800" cy="71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7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878" name="Google Shape;878;p25"/>
          <p:cNvSpPr txBox="1">
            <a:spLocks noGrp="1"/>
          </p:cNvSpPr>
          <p:nvPr>
            <p:ph type="subTitle" idx="1"/>
          </p:nvPr>
        </p:nvSpPr>
        <p:spPr>
          <a:xfrm>
            <a:off x="642075" y="4069800"/>
            <a:ext cx="2864700" cy="53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chivo Medium"/>
              <a:buNone/>
              <a:defRPr sz="1600">
                <a:solidFill>
                  <a:schemeClr val="dk1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 2">
  <p:cSld name="SECTION_HEADER_1">
    <p:bg>
      <p:bgPr>
        <a:solidFill>
          <a:schemeClr val="dk1"/>
        </a:solidFill>
        <a:effectLst/>
      </p:bgPr>
    </p:bg>
    <p:spTree>
      <p:nvGrpSpPr>
        <p:cNvPr id="1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p26"/>
          <p:cNvSpPr txBox="1">
            <a:spLocks noGrp="1"/>
          </p:cNvSpPr>
          <p:nvPr>
            <p:ph type="title"/>
          </p:nvPr>
        </p:nvSpPr>
        <p:spPr>
          <a:xfrm>
            <a:off x="720000" y="1656375"/>
            <a:ext cx="7752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grpSp>
        <p:nvGrpSpPr>
          <p:cNvPr id="881" name="Google Shape;881;p26"/>
          <p:cNvGrpSpPr/>
          <p:nvPr/>
        </p:nvGrpSpPr>
        <p:grpSpPr>
          <a:xfrm>
            <a:off x="-384334" y="4604408"/>
            <a:ext cx="9912667" cy="831648"/>
            <a:chOff x="238125" y="2547200"/>
            <a:chExt cx="7143750" cy="621050"/>
          </a:xfrm>
        </p:grpSpPr>
        <p:sp>
          <p:nvSpPr>
            <p:cNvPr id="882" name="Google Shape;882;p26"/>
            <p:cNvSpPr/>
            <p:nvPr/>
          </p:nvSpPr>
          <p:spPr>
            <a:xfrm>
              <a:off x="2767450" y="2547200"/>
              <a:ext cx="416600" cy="621050"/>
            </a:xfrm>
            <a:custGeom>
              <a:avLst/>
              <a:gdLst/>
              <a:ahLst/>
              <a:cxnLst/>
              <a:rect l="l" t="t" r="r" b="b"/>
              <a:pathLst>
                <a:path w="16664" h="24842" extrusionOk="0">
                  <a:moveTo>
                    <a:pt x="16663" y="0"/>
                  </a:moveTo>
                  <a:lnTo>
                    <a:pt x="8805" y="0"/>
                  </a:lnTo>
                  <a:lnTo>
                    <a:pt x="0" y="24842"/>
                  </a:lnTo>
                  <a:lnTo>
                    <a:pt x="7876" y="24842"/>
                  </a:lnTo>
                  <a:lnTo>
                    <a:pt x="1666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883" name="Google Shape;883;p26"/>
            <p:cNvSpPr/>
            <p:nvPr/>
          </p:nvSpPr>
          <p:spPr>
            <a:xfrm>
              <a:off x="2451325" y="2547200"/>
              <a:ext cx="416600" cy="621050"/>
            </a:xfrm>
            <a:custGeom>
              <a:avLst/>
              <a:gdLst/>
              <a:ahLst/>
              <a:cxnLst/>
              <a:rect l="l" t="t" r="r" b="b"/>
              <a:pathLst>
                <a:path w="16664" h="24842" extrusionOk="0">
                  <a:moveTo>
                    <a:pt x="16664" y="0"/>
                  </a:moveTo>
                  <a:lnTo>
                    <a:pt x="8806" y="0"/>
                  </a:lnTo>
                  <a:lnTo>
                    <a:pt x="1" y="24842"/>
                  </a:lnTo>
                  <a:lnTo>
                    <a:pt x="7877" y="24842"/>
                  </a:lnTo>
                  <a:lnTo>
                    <a:pt x="166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884" name="Google Shape;884;p26"/>
            <p:cNvSpPr/>
            <p:nvPr/>
          </p:nvSpPr>
          <p:spPr>
            <a:xfrm>
              <a:off x="2135225" y="2547200"/>
              <a:ext cx="416600" cy="621050"/>
            </a:xfrm>
            <a:custGeom>
              <a:avLst/>
              <a:gdLst/>
              <a:ahLst/>
              <a:cxnLst/>
              <a:rect l="l" t="t" r="r" b="b"/>
              <a:pathLst>
                <a:path w="16664" h="24842" extrusionOk="0">
                  <a:moveTo>
                    <a:pt x="16663" y="0"/>
                  </a:moveTo>
                  <a:lnTo>
                    <a:pt x="8805" y="0"/>
                  </a:lnTo>
                  <a:lnTo>
                    <a:pt x="0" y="24842"/>
                  </a:lnTo>
                  <a:lnTo>
                    <a:pt x="7859" y="24842"/>
                  </a:lnTo>
                  <a:lnTo>
                    <a:pt x="1666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885" name="Google Shape;885;p26"/>
            <p:cNvSpPr/>
            <p:nvPr/>
          </p:nvSpPr>
          <p:spPr>
            <a:xfrm>
              <a:off x="1819125" y="2547200"/>
              <a:ext cx="416575" cy="621050"/>
            </a:xfrm>
            <a:custGeom>
              <a:avLst/>
              <a:gdLst/>
              <a:ahLst/>
              <a:cxnLst/>
              <a:rect l="l" t="t" r="r" b="b"/>
              <a:pathLst>
                <a:path w="16663" h="24842" extrusionOk="0">
                  <a:moveTo>
                    <a:pt x="16663" y="0"/>
                  </a:moveTo>
                  <a:lnTo>
                    <a:pt x="8805" y="0"/>
                  </a:lnTo>
                  <a:lnTo>
                    <a:pt x="0" y="24842"/>
                  </a:lnTo>
                  <a:lnTo>
                    <a:pt x="7858" y="24842"/>
                  </a:lnTo>
                  <a:lnTo>
                    <a:pt x="1666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886" name="Google Shape;886;p26"/>
            <p:cNvSpPr/>
            <p:nvPr/>
          </p:nvSpPr>
          <p:spPr>
            <a:xfrm>
              <a:off x="1503000" y="2547200"/>
              <a:ext cx="416600" cy="621050"/>
            </a:xfrm>
            <a:custGeom>
              <a:avLst/>
              <a:gdLst/>
              <a:ahLst/>
              <a:cxnLst/>
              <a:rect l="l" t="t" r="r" b="b"/>
              <a:pathLst>
                <a:path w="16664" h="24842" extrusionOk="0">
                  <a:moveTo>
                    <a:pt x="16663" y="0"/>
                  </a:moveTo>
                  <a:lnTo>
                    <a:pt x="8787" y="0"/>
                  </a:lnTo>
                  <a:lnTo>
                    <a:pt x="1" y="24842"/>
                  </a:lnTo>
                  <a:lnTo>
                    <a:pt x="7859" y="24842"/>
                  </a:lnTo>
                  <a:lnTo>
                    <a:pt x="1666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887" name="Google Shape;887;p26"/>
            <p:cNvSpPr/>
            <p:nvPr/>
          </p:nvSpPr>
          <p:spPr>
            <a:xfrm>
              <a:off x="1186900" y="2547200"/>
              <a:ext cx="416575" cy="621050"/>
            </a:xfrm>
            <a:custGeom>
              <a:avLst/>
              <a:gdLst/>
              <a:ahLst/>
              <a:cxnLst/>
              <a:rect l="l" t="t" r="r" b="b"/>
              <a:pathLst>
                <a:path w="16663" h="24842" extrusionOk="0">
                  <a:moveTo>
                    <a:pt x="16663" y="0"/>
                  </a:moveTo>
                  <a:lnTo>
                    <a:pt x="8787" y="0"/>
                  </a:lnTo>
                  <a:lnTo>
                    <a:pt x="0" y="24842"/>
                  </a:lnTo>
                  <a:lnTo>
                    <a:pt x="7858" y="24842"/>
                  </a:lnTo>
                  <a:lnTo>
                    <a:pt x="1666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888" name="Google Shape;888;p26"/>
            <p:cNvSpPr/>
            <p:nvPr/>
          </p:nvSpPr>
          <p:spPr>
            <a:xfrm>
              <a:off x="870325" y="2547200"/>
              <a:ext cx="416600" cy="621050"/>
            </a:xfrm>
            <a:custGeom>
              <a:avLst/>
              <a:gdLst/>
              <a:ahLst/>
              <a:cxnLst/>
              <a:rect l="l" t="t" r="r" b="b"/>
              <a:pathLst>
                <a:path w="16664" h="24842" extrusionOk="0">
                  <a:moveTo>
                    <a:pt x="16664" y="0"/>
                  </a:moveTo>
                  <a:lnTo>
                    <a:pt x="8806" y="0"/>
                  </a:lnTo>
                  <a:lnTo>
                    <a:pt x="1" y="24842"/>
                  </a:lnTo>
                  <a:lnTo>
                    <a:pt x="7877" y="24842"/>
                  </a:lnTo>
                  <a:lnTo>
                    <a:pt x="166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889" name="Google Shape;889;p26"/>
            <p:cNvSpPr/>
            <p:nvPr/>
          </p:nvSpPr>
          <p:spPr>
            <a:xfrm>
              <a:off x="554225" y="2547200"/>
              <a:ext cx="416600" cy="621050"/>
            </a:xfrm>
            <a:custGeom>
              <a:avLst/>
              <a:gdLst/>
              <a:ahLst/>
              <a:cxnLst/>
              <a:rect l="l" t="t" r="r" b="b"/>
              <a:pathLst>
                <a:path w="16664" h="24842" extrusionOk="0">
                  <a:moveTo>
                    <a:pt x="16663" y="0"/>
                  </a:moveTo>
                  <a:lnTo>
                    <a:pt x="8805" y="0"/>
                  </a:lnTo>
                  <a:lnTo>
                    <a:pt x="0" y="24842"/>
                  </a:lnTo>
                  <a:lnTo>
                    <a:pt x="7859" y="24842"/>
                  </a:lnTo>
                  <a:lnTo>
                    <a:pt x="1666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890" name="Google Shape;890;p26"/>
            <p:cNvSpPr/>
            <p:nvPr/>
          </p:nvSpPr>
          <p:spPr>
            <a:xfrm>
              <a:off x="238125" y="2547200"/>
              <a:ext cx="416575" cy="621050"/>
            </a:xfrm>
            <a:custGeom>
              <a:avLst/>
              <a:gdLst/>
              <a:ahLst/>
              <a:cxnLst/>
              <a:rect l="l" t="t" r="r" b="b"/>
              <a:pathLst>
                <a:path w="16663" h="24842" extrusionOk="0">
                  <a:moveTo>
                    <a:pt x="16663" y="0"/>
                  </a:moveTo>
                  <a:lnTo>
                    <a:pt x="8805" y="0"/>
                  </a:lnTo>
                  <a:lnTo>
                    <a:pt x="0" y="24842"/>
                  </a:lnTo>
                  <a:lnTo>
                    <a:pt x="7858" y="24842"/>
                  </a:lnTo>
                  <a:lnTo>
                    <a:pt x="1666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891" name="Google Shape;891;p26"/>
            <p:cNvSpPr/>
            <p:nvPr/>
          </p:nvSpPr>
          <p:spPr>
            <a:xfrm>
              <a:off x="3079975" y="2547200"/>
              <a:ext cx="416600" cy="621050"/>
            </a:xfrm>
            <a:custGeom>
              <a:avLst/>
              <a:gdLst/>
              <a:ahLst/>
              <a:cxnLst/>
              <a:rect l="l" t="t" r="r" b="b"/>
              <a:pathLst>
                <a:path w="16664" h="24842" extrusionOk="0">
                  <a:moveTo>
                    <a:pt x="16664" y="0"/>
                  </a:moveTo>
                  <a:lnTo>
                    <a:pt x="8806" y="0"/>
                  </a:lnTo>
                  <a:lnTo>
                    <a:pt x="1" y="24842"/>
                  </a:lnTo>
                  <a:lnTo>
                    <a:pt x="7859" y="24842"/>
                  </a:lnTo>
                  <a:lnTo>
                    <a:pt x="166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892" name="Google Shape;892;p26"/>
            <p:cNvSpPr/>
            <p:nvPr/>
          </p:nvSpPr>
          <p:spPr>
            <a:xfrm>
              <a:off x="3403675" y="2547200"/>
              <a:ext cx="416600" cy="621050"/>
            </a:xfrm>
            <a:custGeom>
              <a:avLst/>
              <a:gdLst/>
              <a:ahLst/>
              <a:cxnLst/>
              <a:rect l="l" t="t" r="r" b="b"/>
              <a:pathLst>
                <a:path w="16664" h="24842" extrusionOk="0">
                  <a:moveTo>
                    <a:pt x="16664" y="0"/>
                  </a:moveTo>
                  <a:lnTo>
                    <a:pt x="8806" y="0"/>
                  </a:lnTo>
                  <a:lnTo>
                    <a:pt x="1" y="24842"/>
                  </a:lnTo>
                  <a:lnTo>
                    <a:pt x="7859" y="24842"/>
                  </a:lnTo>
                  <a:lnTo>
                    <a:pt x="166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893" name="Google Shape;893;p26"/>
            <p:cNvSpPr/>
            <p:nvPr/>
          </p:nvSpPr>
          <p:spPr>
            <a:xfrm>
              <a:off x="3727400" y="2547200"/>
              <a:ext cx="416575" cy="621050"/>
            </a:xfrm>
            <a:custGeom>
              <a:avLst/>
              <a:gdLst/>
              <a:ahLst/>
              <a:cxnLst/>
              <a:rect l="l" t="t" r="r" b="b"/>
              <a:pathLst>
                <a:path w="16663" h="24842" extrusionOk="0">
                  <a:moveTo>
                    <a:pt x="16663" y="0"/>
                  </a:moveTo>
                  <a:lnTo>
                    <a:pt x="8805" y="0"/>
                  </a:lnTo>
                  <a:lnTo>
                    <a:pt x="0" y="24842"/>
                  </a:lnTo>
                  <a:lnTo>
                    <a:pt x="7858" y="24842"/>
                  </a:lnTo>
                  <a:lnTo>
                    <a:pt x="1666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894" name="Google Shape;894;p26"/>
            <p:cNvSpPr/>
            <p:nvPr/>
          </p:nvSpPr>
          <p:spPr>
            <a:xfrm>
              <a:off x="4051100" y="2547200"/>
              <a:ext cx="416575" cy="621050"/>
            </a:xfrm>
            <a:custGeom>
              <a:avLst/>
              <a:gdLst/>
              <a:ahLst/>
              <a:cxnLst/>
              <a:rect l="l" t="t" r="r" b="b"/>
              <a:pathLst>
                <a:path w="16663" h="24842" extrusionOk="0">
                  <a:moveTo>
                    <a:pt x="16663" y="0"/>
                  </a:moveTo>
                  <a:lnTo>
                    <a:pt x="8805" y="0"/>
                  </a:lnTo>
                  <a:lnTo>
                    <a:pt x="0" y="24842"/>
                  </a:lnTo>
                  <a:lnTo>
                    <a:pt x="7876" y="24842"/>
                  </a:lnTo>
                  <a:lnTo>
                    <a:pt x="1666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895" name="Google Shape;895;p26"/>
            <p:cNvSpPr/>
            <p:nvPr/>
          </p:nvSpPr>
          <p:spPr>
            <a:xfrm>
              <a:off x="4375225" y="2547200"/>
              <a:ext cx="416600" cy="621050"/>
            </a:xfrm>
            <a:custGeom>
              <a:avLst/>
              <a:gdLst/>
              <a:ahLst/>
              <a:cxnLst/>
              <a:rect l="l" t="t" r="r" b="b"/>
              <a:pathLst>
                <a:path w="16664" h="24842" extrusionOk="0">
                  <a:moveTo>
                    <a:pt x="16664" y="0"/>
                  </a:moveTo>
                  <a:lnTo>
                    <a:pt x="8788" y="0"/>
                  </a:lnTo>
                  <a:lnTo>
                    <a:pt x="1" y="24842"/>
                  </a:lnTo>
                  <a:lnTo>
                    <a:pt x="7859" y="24842"/>
                  </a:lnTo>
                  <a:lnTo>
                    <a:pt x="166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896" name="Google Shape;896;p26"/>
            <p:cNvSpPr/>
            <p:nvPr/>
          </p:nvSpPr>
          <p:spPr>
            <a:xfrm>
              <a:off x="4698950" y="2547200"/>
              <a:ext cx="416575" cy="621050"/>
            </a:xfrm>
            <a:custGeom>
              <a:avLst/>
              <a:gdLst/>
              <a:ahLst/>
              <a:cxnLst/>
              <a:rect l="l" t="t" r="r" b="b"/>
              <a:pathLst>
                <a:path w="16663" h="24842" extrusionOk="0">
                  <a:moveTo>
                    <a:pt x="16663" y="0"/>
                  </a:moveTo>
                  <a:lnTo>
                    <a:pt x="8787" y="0"/>
                  </a:lnTo>
                  <a:lnTo>
                    <a:pt x="0" y="24842"/>
                  </a:lnTo>
                  <a:lnTo>
                    <a:pt x="7858" y="24842"/>
                  </a:lnTo>
                  <a:lnTo>
                    <a:pt x="1666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897" name="Google Shape;897;p26"/>
            <p:cNvSpPr/>
            <p:nvPr/>
          </p:nvSpPr>
          <p:spPr>
            <a:xfrm>
              <a:off x="5022650" y="2547200"/>
              <a:ext cx="416575" cy="621050"/>
            </a:xfrm>
            <a:custGeom>
              <a:avLst/>
              <a:gdLst/>
              <a:ahLst/>
              <a:cxnLst/>
              <a:rect l="l" t="t" r="r" b="b"/>
              <a:pathLst>
                <a:path w="16663" h="24842" extrusionOk="0">
                  <a:moveTo>
                    <a:pt x="16663" y="0"/>
                  </a:moveTo>
                  <a:lnTo>
                    <a:pt x="8805" y="0"/>
                  </a:lnTo>
                  <a:lnTo>
                    <a:pt x="0" y="24842"/>
                  </a:lnTo>
                  <a:lnTo>
                    <a:pt x="7858" y="24842"/>
                  </a:lnTo>
                  <a:lnTo>
                    <a:pt x="1666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898" name="Google Shape;898;p26"/>
            <p:cNvSpPr/>
            <p:nvPr/>
          </p:nvSpPr>
          <p:spPr>
            <a:xfrm>
              <a:off x="5346350" y="2547200"/>
              <a:ext cx="416575" cy="621050"/>
            </a:xfrm>
            <a:custGeom>
              <a:avLst/>
              <a:gdLst/>
              <a:ahLst/>
              <a:cxnLst/>
              <a:rect l="l" t="t" r="r" b="b"/>
              <a:pathLst>
                <a:path w="16663" h="24842" extrusionOk="0">
                  <a:moveTo>
                    <a:pt x="16663" y="0"/>
                  </a:moveTo>
                  <a:lnTo>
                    <a:pt x="8805" y="0"/>
                  </a:lnTo>
                  <a:lnTo>
                    <a:pt x="0" y="24842"/>
                  </a:lnTo>
                  <a:lnTo>
                    <a:pt x="7858" y="24842"/>
                  </a:lnTo>
                  <a:lnTo>
                    <a:pt x="1666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899" name="Google Shape;899;p26"/>
            <p:cNvSpPr/>
            <p:nvPr/>
          </p:nvSpPr>
          <p:spPr>
            <a:xfrm>
              <a:off x="5670050" y="2547200"/>
              <a:ext cx="416575" cy="621050"/>
            </a:xfrm>
            <a:custGeom>
              <a:avLst/>
              <a:gdLst/>
              <a:ahLst/>
              <a:cxnLst/>
              <a:rect l="l" t="t" r="r" b="b"/>
              <a:pathLst>
                <a:path w="16663" h="24842" extrusionOk="0">
                  <a:moveTo>
                    <a:pt x="16663" y="0"/>
                  </a:moveTo>
                  <a:lnTo>
                    <a:pt x="8805" y="0"/>
                  </a:lnTo>
                  <a:lnTo>
                    <a:pt x="0" y="24842"/>
                  </a:lnTo>
                  <a:lnTo>
                    <a:pt x="7876" y="24842"/>
                  </a:lnTo>
                  <a:lnTo>
                    <a:pt x="1666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900" name="Google Shape;900;p26"/>
            <p:cNvSpPr/>
            <p:nvPr/>
          </p:nvSpPr>
          <p:spPr>
            <a:xfrm>
              <a:off x="5993750" y="2547200"/>
              <a:ext cx="416575" cy="621050"/>
            </a:xfrm>
            <a:custGeom>
              <a:avLst/>
              <a:gdLst/>
              <a:ahLst/>
              <a:cxnLst/>
              <a:rect l="l" t="t" r="r" b="b"/>
              <a:pathLst>
                <a:path w="16663" h="24842" extrusionOk="0">
                  <a:moveTo>
                    <a:pt x="16663" y="0"/>
                  </a:moveTo>
                  <a:lnTo>
                    <a:pt x="8805" y="0"/>
                  </a:lnTo>
                  <a:lnTo>
                    <a:pt x="0" y="24842"/>
                  </a:lnTo>
                  <a:lnTo>
                    <a:pt x="7876" y="24842"/>
                  </a:lnTo>
                  <a:lnTo>
                    <a:pt x="1666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901" name="Google Shape;901;p26"/>
            <p:cNvSpPr/>
            <p:nvPr/>
          </p:nvSpPr>
          <p:spPr>
            <a:xfrm>
              <a:off x="6317900" y="2547200"/>
              <a:ext cx="416575" cy="621050"/>
            </a:xfrm>
            <a:custGeom>
              <a:avLst/>
              <a:gdLst/>
              <a:ahLst/>
              <a:cxnLst/>
              <a:rect l="l" t="t" r="r" b="b"/>
              <a:pathLst>
                <a:path w="16663" h="24842" extrusionOk="0">
                  <a:moveTo>
                    <a:pt x="16663" y="0"/>
                  </a:moveTo>
                  <a:lnTo>
                    <a:pt x="8787" y="0"/>
                  </a:lnTo>
                  <a:lnTo>
                    <a:pt x="0" y="24842"/>
                  </a:lnTo>
                  <a:lnTo>
                    <a:pt x="7858" y="24842"/>
                  </a:lnTo>
                  <a:lnTo>
                    <a:pt x="1666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902" name="Google Shape;902;p26"/>
            <p:cNvSpPr/>
            <p:nvPr/>
          </p:nvSpPr>
          <p:spPr>
            <a:xfrm>
              <a:off x="6641600" y="2547200"/>
              <a:ext cx="416575" cy="621050"/>
            </a:xfrm>
            <a:custGeom>
              <a:avLst/>
              <a:gdLst/>
              <a:ahLst/>
              <a:cxnLst/>
              <a:rect l="l" t="t" r="r" b="b"/>
              <a:pathLst>
                <a:path w="16663" h="24842" extrusionOk="0">
                  <a:moveTo>
                    <a:pt x="16663" y="0"/>
                  </a:moveTo>
                  <a:lnTo>
                    <a:pt x="8805" y="0"/>
                  </a:lnTo>
                  <a:lnTo>
                    <a:pt x="0" y="24842"/>
                  </a:lnTo>
                  <a:lnTo>
                    <a:pt x="7858" y="24842"/>
                  </a:lnTo>
                  <a:lnTo>
                    <a:pt x="1666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903" name="Google Shape;903;p26"/>
            <p:cNvSpPr/>
            <p:nvPr/>
          </p:nvSpPr>
          <p:spPr>
            <a:xfrm>
              <a:off x="6965300" y="2547200"/>
              <a:ext cx="416575" cy="621050"/>
            </a:xfrm>
            <a:custGeom>
              <a:avLst/>
              <a:gdLst/>
              <a:ahLst/>
              <a:cxnLst/>
              <a:rect l="l" t="t" r="r" b="b"/>
              <a:pathLst>
                <a:path w="16663" h="24842" extrusionOk="0">
                  <a:moveTo>
                    <a:pt x="16663" y="0"/>
                  </a:moveTo>
                  <a:lnTo>
                    <a:pt x="8805" y="0"/>
                  </a:lnTo>
                  <a:lnTo>
                    <a:pt x="0" y="24842"/>
                  </a:lnTo>
                  <a:lnTo>
                    <a:pt x="7858" y="24842"/>
                  </a:lnTo>
                  <a:lnTo>
                    <a:pt x="1666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MAIN_POINT_1">
    <p:bg>
      <p:bgPr>
        <a:solidFill>
          <a:schemeClr val="dk2"/>
        </a:solidFill>
        <a:effectLst/>
      </p:bgPr>
    </p:bg>
    <p:spTree>
      <p:nvGrpSpPr>
        <p:cNvPr id="1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27"/>
          <p:cNvSpPr txBox="1">
            <a:spLocks noGrp="1"/>
          </p:cNvSpPr>
          <p:nvPr>
            <p:ph type="title"/>
          </p:nvPr>
        </p:nvSpPr>
        <p:spPr>
          <a:xfrm>
            <a:off x="1388100" y="540000"/>
            <a:ext cx="6367800" cy="79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6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906" name="Google Shape;906;p27"/>
          <p:cNvGrpSpPr/>
          <p:nvPr/>
        </p:nvGrpSpPr>
        <p:grpSpPr>
          <a:xfrm>
            <a:off x="-384334" y="4604408"/>
            <a:ext cx="9912667" cy="831648"/>
            <a:chOff x="238125" y="2547200"/>
            <a:chExt cx="7143750" cy="621050"/>
          </a:xfrm>
        </p:grpSpPr>
        <p:sp>
          <p:nvSpPr>
            <p:cNvPr id="907" name="Google Shape;907;p27"/>
            <p:cNvSpPr/>
            <p:nvPr/>
          </p:nvSpPr>
          <p:spPr>
            <a:xfrm>
              <a:off x="2767450" y="2547200"/>
              <a:ext cx="416600" cy="621050"/>
            </a:xfrm>
            <a:custGeom>
              <a:avLst/>
              <a:gdLst/>
              <a:ahLst/>
              <a:cxnLst/>
              <a:rect l="l" t="t" r="r" b="b"/>
              <a:pathLst>
                <a:path w="16664" h="24842" extrusionOk="0">
                  <a:moveTo>
                    <a:pt x="16663" y="0"/>
                  </a:moveTo>
                  <a:lnTo>
                    <a:pt x="8805" y="0"/>
                  </a:lnTo>
                  <a:lnTo>
                    <a:pt x="0" y="24842"/>
                  </a:lnTo>
                  <a:lnTo>
                    <a:pt x="7876" y="24842"/>
                  </a:lnTo>
                  <a:lnTo>
                    <a:pt x="166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908" name="Google Shape;908;p27"/>
            <p:cNvSpPr/>
            <p:nvPr/>
          </p:nvSpPr>
          <p:spPr>
            <a:xfrm>
              <a:off x="2451325" y="2547200"/>
              <a:ext cx="416600" cy="621050"/>
            </a:xfrm>
            <a:custGeom>
              <a:avLst/>
              <a:gdLst/>
              <a:ahLst/>
              <a:cxnLst/>
              <a:rect l="l" t="t" r="r" b="b"/>
              <a:pathLst>
                <a:path w="16664" h="24842" extrusionOk="0">
                  <a:moveTo>
                    <a:pt x="16664" y="0"/>
                  </a:moveTo>
                  <a:lnTo>
                    <a:pt x="8806" y="0"/>
                  </a:lnTo>
                  <a:lnTo>
                    <a:pt x="1" y="24842"/>
                  </a:lnTo>
                  <a:lnTo>
                    <a:pt x="7877" y="24842"/>
                  </a:lnTo>
                  <a:lnTo>
                    <a:pt x="166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909" name="Google Shape;909;p27"/>
            <p:cNvSpPr/>
            <p:nvPr/>
          </p:nvSpPr>
          <p:spPr>
            <a:xfrm>
              <a:off x="2135225" y="2547200"/>
              <a:ext cx="416600" cy="621050"/>
            </a:xfrm>
            <a:custGeom>
              <a:avLst/>
              <a:gdLst/>
              <a:ahLst/>
              <a:cxnLst/>
              <a:rect l="l" t="t" r="r" b="b"/>
              <a:pathLst>
                <a:path w="16664" h="24842" extrusionOk="0">
                  <a:moveTo>
                    <a:pt x="16663" y="0"/>
                  </a:moveTo>
                  <a:lnTo>
                    <a:pt x="8805" y="0"/>
                  </a:lnTo>
                  <a:lnTo>
                    <a:pt x="0" y="24842"/>
                  </a:lnTo>
                  <a:lnTo>
                    <a:pt x="7859" y="24842"/>
                  </a:lnTo>
                  <a:lnTo>
                    <a:pt x="166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910" name="Google Shape;910;p27"/>
            <p:cNvSpPr/>
            <p:nvPr/>
          </p:nvSpPr>
          <p:spPr>
            <a:xfrm>
              <a:off x="1819125" y="2547200"/>
              <a:ext cx="416575" cy="621050"/>
            </a:xfrm>
            <a:custGeom>
              <a:avLst/>
              <a:gdLst/>
              <a:ahLst/>
              <a:cxnLst/>
              <a:rect l="l" t="t" r="r" b="b"/>
              <a:pathLst>
                <a:path w="16663" h="24842" extrusionOk="0">
                  <a:moveTo>
                    <a:pt x="16663" y="0"/>
                  </a:moveTo>
                  <a:lnTo>
                    <a:pt x="8805" y="0"/>
                  </a:lnTo>
                  <a:lnTo>
                    <a:pt x="0" y="24842"/>
                  </a:lnTo>
                  <a:lnTo>
                    <a:pt x="7858" y="24842"/>
                  </a:lnTo>
                  <a:lnTo>
                    <a:pt x="166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911" name="Google Shape;911;p27"/>
            <p:cNvSpPr/>
            <p:nvPr/>
          </p:nvSpPr>
          <p:spPr>
            <a:xfrm>
              <a:off x="1503000" y="2547200"/>
              <a:ext cx="416600" cy="621050"/>
            </a:xfrm>
            <a:custGeom>
              <a:avLst/>
              <a:gdLst/>
              <a:ahLst/>
              <a:cxnLst/>
              <a:rect l="l" t="t" r="r" b="b"/>
              <a:pathLst>
                <a:path w="16664" h="24842" extrusionOk="0">
                  <a:moveTo>
                    <a:pt x="16663" y="0"/>
                  </a:moveTo>
                  <a:lnTo>
                    <a:pt x="8787" y="0"/>
                  </a:lnTo>
                  <a:lnTo>
                    <a:pt x="1" y="24842"/>
                  </a:lnTo>
                  <a:lnTo>
                    <a:pt x="7859" y="24842"/>
                  </a:lnTo>
                  <a:lnTo>
                    <a:pt x="166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912" name="Google Shape;912;p27"/>
            <p:cNvSpPr/>
            <p:nvPr/>
          </p:nvSpPr>
          <p:spPr>
            <a:xfrm>
              <a:off x="1186900" y="2547200"/>
              <a:ext cx="416575" cy="621050"/>
            </a:xfrm>
            <a:custGeom>
              <a:avLst/>
              <a:gdLst/>
              <a:ahLst/>
              <a:cxnLst/>
              <a:rect l="l" t="t" r="r" b="b"/>
              <a:pathLst>
                <a:path w="16663" h="24842" extrusionOk="0">
                  <a:moveTo>
                    <a:pt x="16663" y="0"/>
                  </a:moveTo>
                  <a:lnTo>
                    <a:pt x="8787" y="0"/>
                  </a:lnTo>
                  <a:lnTo>
                    <a:pt x="0" y="24842"/>
                  </a:lnTo>
                  <a:lnTo>
                    <a:pt x="7858" y="24842"/>
                  </a:lnTo>
                  <a:lnTo>
                    <a:pt x="166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913" name="Google Shape;913;p27"/>
            <p:cNvSpPr/>
            <p:nvPr/>
          </p:nvSpPr>
          <p:spPr>
            <a:xfrm>
              <a:off x="870325" y="2547200"/>
              <a:ext cx="416600" cy="621050"/>
            </a:xfrm>
            <a:custGeom>
              <a:avLst/>
              <a:gdLst/>
              <a:ahLst/>
              <a:cxnLst/>
              <a:rect l="l" t="t" r="r" b="b"/>
              <a:pathLst>
                <a:path w="16664" h="24842" extrusionOk="0">
                  <a:moveTo>
                    <a:pt x="16664" y="0"/>
                  </a:moveTo>
                  <a:lnTo>
                    <a:pt x="8806" y="0"/>
                  </a:lnTo>
                  <a:lnTo>
                    <a:pt x="1" y="24842"/>
                  </a:lnTo>
                  <a:lnTo>
                    <a:pt x="7877" y="24842"/>
                  </a:lnTo>
                  <a:lnTo>
                    <a:pt x="166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914" name="Google Shape;914;p27"/>
            <p:cNvSpPr/>
            <p:nvPr/>
          </p:nvSpPr>
          <p:spPr>
            <a:xfrm>
              <a:off x="554225" y="2547200"/>
              <a:ext cx="416600" cy="621050"/>
            </a:xfrm>
            <a:custGeom>
              <a:avLst/>
              <a:gdLst/>
              <a:ahLst/>
              <a:cxnLst/>
              <a:rect l="l" t="t" r="r" b="b"/>
              <a:pathLst>
                <a:path w="16664" h="24842" extrusionOk="0">
                  <a:moveTo>
                    <a:pt x="16663" y="0"/>
                  </a:moveTo>
                  <a:lnTo>
                    <a:pt x="8805" y="0"/>
                  </a:lnTo>
                  <a:lnTo>
                    <a:pt x="0" y="24842"/>
                  </a:lnTo>
                  <a:lnTo>
                    <a:pt x="7859" y="24842"/>
                  </a:lnTo>
                  <a:lnTo>
                    <a:pt x="166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915" name="Google Shape;915;p27"/>
            <p:cNvSpPr/>
            <p:nvPr/>
          </p:nvSpPr>
          <p:spPr>
            <a:xfrm>
              <a:off x="238125" y="2547200"/>
              <a:ext cx="416575" cy="621050"/>
            </a:xfrm>
            <a:custGeom>
              <a:avLst/>
              <a:gdLst/>
              <a:ahLst/>
              <a:cxnLst/>
              <a:rect l="l" t="t" r="r" b="b"/>
              <a:pathLst>
                <a:path w="16663" h="24842" extrusionOk="0">
                  <a:moveTo>
                    <a:pt x="16663" y="0"/>
                  </a:moveTo>
                  <a:lnTo>
                    <a:pt x="8805" y="0"/>
                  </a:lnTo>
                  <a:lnTo>
                    <a:pt x="0" y="24842"/>
                  </a:lnTo>
                  <a:lnTo>
                    <a:pt x="7858" y="24842"/>
                  </a:lnTo>
                  <a:lnTo>
                    <a:pt x="166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916" name="Google Shape;916;p27"/>
            <p:cNvSpPr/>
            <p:nvPr/>
          </p:nvSpPr>
          <p:spPr>
            <a:xfrm>
              <a:off x="3079975" y="2547200"/>
              <a:ext cx="416600" cy="621050"/>
            </a:xfrm>
            <a:custGeom>
              <a:avLst/>
              <a:gdLst/>
              <a:ahLst/>
              <a:cxnLst/>
              <a:rect l="l" t="t" r="r" b="b"/>
              <a:pathLst>
                <a:path w="16664" h="24842" extrusionOk="0">
                  <a:moveTo>
                    <a:pt x="16664" y="0"/>
                  </a:moveTo>
                  <a:lnTo>
                    <a:pt x="8806" y="0"/>
                  </a:lnTo>
                  <a:lnTo>
                    <a:pt x="1" y="24842"/>
                  </a:lnTo>
                  <a:lnTo>
                    <a:pt x="7859" y="24842"/>
                  </a:lnTo>
                  <a:lnTo>
                    <a:pt x="166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917" name="Google Shape;917;p27"/>
            <p:cNvSpPr/>
            <p:nvPr/>
          </p:nvSpPr>
          <p:spPr>
            <a:xfrm>
              <a:off x="3403675" y="2547200"/>
              <a:ext cx="416600" cy="621050"/>
            </a:xfrm>
            <a:custGeom>
              <a:avLst/>
              <a:gdLst/>
              <a:ahLst/>
              <a:cxnLst/>
              <a:rect l="l" t="t" r="r" b="b"/>
              <a:pathLst>
                <a:path w="16664" h="24842" extrusionOk="0">
                  <a:moveTo>
                    <a:pt x="16664" y="0"/>
                  </a:moveTo>
                  <a:lnTo>
                    <a:pt x="8806" y="0"/>
                  </a:lnTo>
                  <a:lnTo>
                    <a:pt x="1" y="24842"/>
                  </a:lnTo>
                  <a:lnTo>
                    <a:pt x="7859" y="24842"/>
                  </a:lnTo>
                  <a:lnTo>
                    <a:pt x="166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918" name="Google Shape;918;p27"/>
            <p:cNvSpPr/>
            <p:nvPr/>
          </p:nvSpPr>
          <p:spPr>
            <a:xfrm>
              <a:off x="3727400" y="2547200"/>
              <a:ext cx="416575" cy="621050"/>
            </a:xfrm>
            <a:custGeom>
              <a:avLst/>
              <a:gdLst/>
              <a:ahLst/>
              <a:cxnLst/>
              <a:rect l="l" t="t" r="r" b="b"/>
              <a:pathLst>
                <a:path w="16663" h="24842" extrusionOk="0">
                  <a:moveTo>
                    <a:pt x="16663" y="0"/>
                  </a:moveTo>
                  <a:lnTo>
                    <a:pt x="8805" y="0"/>
                  </a:lnTo>
                  <a:lnTo>
                    <a:pt x="0" y="24842"/>
                  </a:lnTo>
                  <a:lnTo>
                    <a:pt x="7858" y="24842"/>
                  </a:lnTo>
                  <a:lnTo>
                    <a:pt x="166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919" name="Google Shape;919;p27"/>
            <p:cNvSpPr/>
            <p:nvPr/>
          </p:nvSpPr>
          <p:spPr>
            <a:xfrm>
              <a:off x="4051100" y="2547200"/>
              <a:ext cx="416575" cy="621050"/>
            </a:xfrm>
            <a:custGeom>
              <a:avLst/>
              <a:gdLst/>
              <a:ahLst/>
              <a:cxnLst/>
              <a:rect l="l" t="t" r="r" b="b"/>
              <a:pathLst>
                <a:path w="16663" h="24842" extrusionOk="0">
                  <a:moveTo>
                    <a:pt x="16663" y="0"/>
                  </a:moveTo>
                  <a:lnTo>
                    <a:pt x="8805" y="0"/>
                  </a:lnTo>
                  <a:lnTo>
                    <a:pt x="0" y="24842"/>
                  </a:lnTo>
                  <a:lnTo>
                    <a:pt x="7876" y="24842"/>
                  </a:lnTo>
                  <a:lnTo>
                    <a:pt x="166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920" name="Google Shape;920;p27"/>
            <p:cNvSpPr/>
            <p:nvPr/>
          </p:nvSpPr>
          <p:spPr>
            <a:xfrm>
              <a:off x="4375225" y="2547200"/>
              <a:ext cx="416600" cy="621050"/>
            </a:xfrm>
            <a:custGeom>
              <a:avLst/>
              <a:gdLst/>
              <a:ahLst/>
              <a:cxnLst/>
              <a:rect l="l" t="t" r="r" b="b"/>
              <a:pathLst>
                <a:path w="16664" h="24842" extrusionOk="0">
                  <a:moveTo>
                    <a:pt x="16664" y="0"/>
                  </a:moveTo>
                  <a:lnTo>
                    <a:pt x="8788" y="0"/>
                  </a:lnTo>
                  <a:lnTo>
                    <a:pt x="1" y="24842"/>
                  </a:lnTo>
                  <a:lnTo>
                    <a:pt x="7859" y="24842"/>
                  </a:lnTo>
                  <a:lnTo>
                    <a:pt x="166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921" name="Google Shape;921;p27"/>
            <p:cNvSpPr/>
            <p:nvPr/>
          </p:nvSpPr>
          <p:spPr>
            <a:xfrm>
              <a:off x="4698950" y="2547200"/>
              <a:ext cx="416575" cy="621050"/>
            </a:xfrm>
            <a:custGeom>
              <a:avLst/>
              <a:gdLst/>
              <a:ahLst/>
              <a:cxnLst/>
              <a:rect l="l" t="t" r="r" b="b"/>
              <a:pathLst>
                <a:path w="16663" h="24842" extrusionOk="0">
                  <a:moveTo>
                    <a:pt x="16663" y="0"/>
                  </a:moveTo>
                  <a:lnTo>
                    <a:pt x="8787" y="0"/>
                  </a:lnTo>
                  <a:lnTo>
                    <a:pt x="0" y="24842"/>
                  </a:lnTo>
                  <a:lnTo>
                    <a:pt x="7858" y="24842"/>
                  </a:lnTo>
                  <a:lnTo>
                    <a:pt x="166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922" name="Google Shape;922;p27"/>
            <p:cNvSpPr/>
            <p:nvPr/>
          </p:nvSpPr>
          <p:spPr>
            <a:xfrm>
              <a:off x="5022650" y="2547200"/>
              <a:ext cx="416575" cy="621050"/>
            </a:xfrm>
            <a:custGeom>
              <a:avLst/>
              <a:gdLst/>
              <a:ahLst/>
              <a:cxnLst/>
              <a:rect l="l" t="t" r="r" b="b"/>
              <a:pathLst>
                <a:path w="16663" h="24842" extrusionOk="0">
                  <a:moveTo>
                    <a:pt x="16663" y="0"/>
                  </a:moveTo>
                  <a:lnTo>
                    <a:pt x="8805" y="0"/>
                  </a:lnTo>
                  <a:lnTo>
                    <a:pt x="0" y="24842"/>
                  </a:lnTo>
                  <a:lnTo>
                    <a:pt x="7858" y="24842"/>
                  </a:lnTo>
                  <a:lnTo>
                    <a:pt x="166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923" name="Google Shape;923;p27"/>
            <p:cNvSpPr/>
            <p:nvPr/>
          </p:nvSpPr>
          <p:spPr>
            <a:xfrm>
              <a:off x="5346350" y="2547200"/>
              <a:ext cx="416575" cy="621050"/>
            </a:xfrm>
            <a:custGeom>
              <a:avLst/>
              <a:gdLst/>
              <a:ahLst/>
              <a:cxnLst/>
              <a:rect l="l" t="t" r="r" b="b"/>
              <a:pathLst>
                <a:path w="16663" h="24842" extrusionOk="0">
                  <a:moveTo>
                    <a:pt x="16663" y="0"/>
                  </a:moveTo>
                  <a:lnTo>
                    <a:pt x="8805" y="0"/>
                  </a:lnTo>
                  <a:lnTo>
                    <a:pt x="0" y="24842"/>
                  </a:lnTo>
                  <a:lnTo>
                    <a:pt x="7858" y="24842"/>
                  </a:lnTo>
                  <a:lnTo>
                    <a:pt x="166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924" name="Google Shape;924;p27"/>
            <p:cNvSpPr/>
            <p:nvPr/>
          </p:nvSpPr>
          <p:spPr>
            <a:xfrm>
              <a:off x="5670050" y="2547200"/>
              <a:ext cx="416575" cy="621050"/>
            </a:xfrm>
            <a:custGeom>
              <a:avLst/>
              <a:gdLst/>
              <a:ahLst/>
              <a:cxnLst/>
              <a:rect l="l" t="t" r="r" b="b"/>
              <a:pathLst>
                <a:path w="16663" h="24842" extrusionOk="0">
                  <a:moveTo>
                    <a:pt x="16663" y="0"/>
                  </a:moveTo>
                  <a:lnTo>
                    <a:pt x="8805" y="0"/>
                  </a:lnTo>
                  <a:lnTo>
                    <a:pt x="0" y="24842"/>
                  </a:lnTo>
                  <a:lnTo>
                    <a:pt x="7876" y="24842"/>
                  </a:lnTo>
                  <a:lnTo>
                    <a:pt x="166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925" name="Google Shape;925;p27"/>
            <p:cNvSpPr/>
            <p:nvPr/>
          </p:nvSpPr>
          <p:spPr>
            <a:xfrm>
              <a:off x="5993750" y="2547200"/>
              <a:ext cx="416575" cy="621050"/>
            </a:xfrm>
            <a:custGeom>
              <a:avLst/>
              <a:gdLst/>
              <a:ahLst/>
              <a:cxnLst/>
              <a:rect l="l" t="t" r="r" b="b"/>
              <a:pathLst>
                <a:path w="16663" h="24842" extrusionOk="0">
                  <a:moveTo>
                    <a:pt x="16663" y="0"/>
                  </a:moveTo>
                  <a:lnTo>
                    <a:pt x="8805" y="0"/>
                  </a:lnTo>
                  <a:lnTo>
                    <a:pt x="0" y="24842"/>
                  </a:lnTo>
                  <a:lnTo>
                    <a:pt x="7876" y="24842"/>
                  </a:lnTo>
                  <a:lnTo>
                    <a:pt x="166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926" name="Google Shape;926;p27"/>
            <p:cNvSpPr/>
            <p:nvPr/>
          </p:nvSpPr>
          <p:spPr>
            <a:xfrm>
              <a:off x="6317900" y="2547200"/>
              <a:ext cx="416575" cy="621050"/>
            </a:xfrm>
            <a:custGeom>
              <a:avLst/>
              <a:gdLst/>
              <a:ahLst/>
              <a:cxnLst/>
              <a:rect l="l" t="t" r="r" b="b"/>
              <a:pathLst>
                <a:path w="16663" h="24842" extrusionOk="0">
                  <a:moveTo>
                    <a:pt x="16663" y="0"/>
                  </a:moveTo>
                  <a:lnTo>
                    <a:pt x="8787" y="0"/>
                  </a:lnTo>
                  <a:lnTo>
                    <a:pt x="0" y="24842"/>
                  </a:lnTo>
                  <a:lnTo>
                    <a:pt x="7858" y="24842"/>
                  </a:lnTo>
                  <a:lnTo>
                    <a:pt x="166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927" name="Google Shape;927;p27"/>
            <p:cNvSpPr/>
            <p:nvPr/>
          </p:nvSpPr>
          <p:spPr>
            <a:xfrm>
              <a:off x="6641600" y="2547200"/>
              <a:ext cx="416575" cy="621050"/>
            </a:xfrm>
            <a:custGeom>
              <a:avLst/>
              <a:gdLst/>
              <a:ahLst/>
              <a:cxnLst/>
              <a:rect l="l" t="t" r="r" b="b"/>
              <a:pathLst>
                <a:path w="16663" h="24842" extrusionOk="0">
                  <a:moveTo>
                    <a:pt x="16663" y="0"/>
                  </a:moveTo>
                  <a:lnTo>
                    <a:pt x="8805" y="0"/>
                  </a:lnTo>
                  <a:lnTo>
                    <a:pt x="0" y="24842"/>
                  </a:lnTo>
                  <a:lnTo>
                    <a:pt x="7858" y="24842"/>
                  </a:lnTo>
                  <a:lnTo>
                    <a:pt x="166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928" name="Google Shape;928;p27"/>
            <p:cNvSpPr/>
            <p:nvPr/>
          </p:nvSpPr>
          <p:spPr>
            <a:xfrm>
              <a:off x="6965300" y="2547200"/>
              <a:ext cx="416575" cy="621050"/>
            </a:xfrm>
            <a:custGeom>
              <a:avLst/>
              <a:gdLst/>
              <a:ahLst/>
              <a:cxnLst/>
              <a:rect l="l" t="t" r="r" b="b"/>
              <a:pathLst>
                <a:path w="16663" h="24842" extrusionOk="0">
                  <a:moveTo>
                    <a:pt x="16663" y="0"/>
                  </a:moveTo>
                  <a:lnTo>
                    <a:pt x="8805" y="0"/>
                  </a:lnTo>
                  <a:lnTo>
                    <a:pt x="0" y="24842"/>
                  </a:lnTo>
                  <a:lnTo>
                    <a:pt x="7858" y="24842"/>
                  </a:lnTo>
                  <a:lnTo>
                    <a:pt x="166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929" name="Google Shape;929;p27"/>
          <p:cNvSpPr txBox="1">
            <a:spLocks noGrp="1"/>
          </p:cNvSpPr>
          <p:nvPr>
            <p:ph type="subTitle" idx="1"/>
          </p:nvPr>
        </p:nvSpPr>
        <p:spPr>
          <a:xfrm>
            <a:off x="2734650" y="2019900"/>
            <a:ext cx="3674700" cy="110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Medium"/>
              <a:buNone/>
              <a:defRPr sz="1600">
                <a:solidFill>
                  <a:schemeClr val="dk1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30" name="Google Shape;930;p27"/>
          <p:cNvSpPr txBox="1"/>
          <p:nvPr/>
        </p:nvSpPr>
        <p:spPr>
          <a:xfrm>
            <a:off x="1763625" y="3681500"/>
            <a:ext cx="56655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CREDITS</a:t>
            </a:r>
            <a:r>
              <a:rPr lang="en"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: This presentation template was created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Archivo"/>
                <a:ea typeface="Archivo"/>
                <a:cs typeface="Archivo"/>
                <a:sym typeface="Archivo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, including icons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Archivo"/>
                <a:ea typeface="Archivo"/>
                <a:cs typeface="Archivo"/>
                <a:sym typeface="Archiv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, and infographics &amp; images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Archivo"/>
                <a:ea typeface="Archivo"/>
                <a:cs typeface="Archivo"/>
                <a:sym typeface="Archiv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200" b="1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3">
  <p:cSld name="TITLE_AND_BODY_2">
    <p:bg>
      <p:bgPr>
        <a:solidFill>
          <a:schemeClr val="dk2"/>
        </a:solidFill>
        <a:effectLst/>
      </p:bgPr>
    </p:bg>
    <p:spTree>
      <p:nvGrpSpPr>
        <p:cNvPr id="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p28"/>
          <p:cNvSpPr txBox="1">
            <a:spLocks noGrp="1"/>
          </p:cNvSpPr>
          <p:nvPr>
            <p:ph type="title"/>
          </p:nvPr>
        </p:nvSpPr>
        <p:spPr>
          <a:xfrm>
            <a:off x="1440725" y="511375"/>
            <a:ext cx="2023200" cy="72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33" name="Google Shape;933;p28"/>
          <p:cNvSpPr txBox="1">
            <a:spLocks noGrp="1"/>
          </p:cNvSpPr>
          <p:nvPr>
            <p:ph type="subTitle" idx="1"/>
          </p:nvPr>
        </p:nvSpPr>
        <p:spPr>
          <a:xfrm>
            <a:off x="621100" y="1743875"/>
            <a:ext cx="2292600" cy="93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Medium"/>
              <a:buNone/>
              <a:defRPr sz="1400">
                <a:solidFill>
                  <a:schemeClr val="dk1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grpSp>
        <p:nvGrpSpPr>
          <p:cNvPr id="934" name="Google Shape;934;p28"/>
          <p:cNvGrpSpPr/>
          <p:nvPr/>
        </p:nvGrpSpPr>
        <p:grpSpPr>
          <a:xfrm>
            <a:off x="40767" y="-370815"/>
            <a:ext cx="5631326" cy="527435"/>
            <a:chOff x="1468625" y="2717525"/>
            <a:chExt cx="3558050" cy="279925"/>
          </a:xfrm>
        </p:grpSpPr>
        <p:sp>
          <p:nvSpPr>
            <p:cNvPr id="935" name="Google Shape;935;p28"/>
            <p:cNvSpPr/>
            <p:nvPr/>
          </p:nvSpPr>
          <p:spPr>
            <a:xfrm>
              <a:off x="1468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28"/>
            <p:cNvSpPr/>
            <p:nvPr/>
          </p:nvSpPr>
          <p:spPr>
            <a:xfrm>
              <a:off x="1614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28"/>
            <p:cNvSpPr/>
            <p:nvPr/>
          </p:nvSpPr>
          <p:spPr>
            <a:xfrm>
              <a:off x="1760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28"/>
            <p:cNvSpPr/>
            <p:nvPr/>
          </p:nvSpPr>
          <p:spPr>
            <a:xfrm>
              <a:off x="1906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0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28"/>
            <p:cNvSpPr/>
            <p:nvPr/>
          </p:nvSpPr>
          <p:spPr>
            <a:xfrm>
              <a:off x="2052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28"/>
            <p:cNvSpPr/>
            <p:nvPr/>
          </p:nvSpPr>
          <p:spPr>
            <a:xfrm>
              <a:off x="2198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28"/>
            <p:cNvSpPr/>
            <p:nvPr/>
          </p:nvSpPr>
          <p:spPr>
            <a:xfrm>
              <a:off x="2344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28"/>
            <p:cNvSpPr/>
            <p:nvPr/>
          </p:nvSpPr>
          <p:spPr>
            <a:xfrm>
              <a:off x="2490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28"/>
            <p:cNvSpPr/>
            <p:nvPr/>
          </p:nvSpPr>
          <p:spPr>
            <a:xfrm>
              <a:off x="2636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28"/>
            <p:cNvSpPr/>
            <p:nvPr/>
          </p:nvSpPr>
          <p:spPr>
            <a:xfrm>
              <a:off x="2782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28"/>
            <p:cNvSpPr/>
            <p:nvPr/>
          </p:nvSpPr>
          <p:spPr>
            <a:xfrm>
              <a:off x="2928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28"/>
            <p:cNvSpPr/>
            <p:nvPr/>
          </p:nvSpPr>
          <p:spPr>
            <a:xfrm>
              <a:off x="3074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28"/>
            <p:cNvSpPr/>
            <p:nvPr/>
          </p:nvSpPr>
          <p:spPr>
            <a:xfrm>
              <a:off x="32215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83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28"/>
            <p:cNvSpPr/>
            <p:nvPr/>
          </p:nvSpPr>
          <p:spPr>
            <a:xfrm>
              <a:off x="3368850" y="2717525"/>
              <a:ext cx="187550" cy="279925"/>
            </a:xfrm>
            <a:custGeom>
              <a:avLst/>
              <a:gdLst/>
              <a:ahLst/>
              <a:cxnLst/>
              <a:rect l="l" t="t" r="r" b="b"/>
              <a:pathLst>
                <a:path w="7502" h="11197" extrusionOk="0">
                  <a:moveTo>
                    <a:pt x="7502" y="0"/>
                  </a:moveTo>
                  <a:lnTo>
                    <a:pt x="3966" y="0"/>
                  </a:lnTo>
                  <a:lnTo>
                    <a:pt x="1" y="11197"/>
                  </a:lnTo>
                  <a:lnTo>
                    <a:pt x="3537" y="11197"/>
                  </a:lnTo>
                  <a:lnTo>
                    <a:pt x="75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28"/>
            <p:cNvSpPr/>
            <p:nvPr/>
          </p:nvSpPr>
          <p:spPr>
            <a:xfrm>
              <a:off x="3515750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37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28"/>
            <p:cNvSpPr/>
            <p:nvPr/>
          </p:nvSpPr>
          <p:spPr>
            <a:xfrm>
              <a:off x="3662650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28"/>
            <p:cNvSpPr/>
            <p:nvPr/>
          </p:nvSpPr>
          <p:spPr>
            <a:xfrm>
              <a:off x="3809550" y="2717525"/>
              <a:ext cx="187975" cy="279925"/>
            </a:xfrm>
            <a:custGeom>
              <a:avLst/>
              <a:gdLst/>
              <a:ahLst/>
              <a:cxnLst/>
              <a:rect l="l" t="t" r="r" b="b"/>
              <a:pathLst>
                <a:path w="7519" h="11197" extrusionOk="0">
                  <a:moveTo>
                    <a:pt x="7519" y="0"/>
                  </a:moveTo>
                  <a:lnTo>
                    <a:pt x="3983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28"/>
            <p:cNvSpPr/>
            <p:nvPr/>
          </p:nvSpPr>
          <p:spPr>
            <a:xfrm>
              <a:off x="395687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20" y="0"/>
                  </a:moveTo>
                  <a:lnTo>
                    <a:pt x="3966" y="0"/>
                  </a:lnTo>
                  <a:lnTo>
                    <a:pt x="1" y="11197"/>
                  </a:lnTo>
                  <a:lnTo>
                    <a:pt x="3537" y="11197"/>
                  </a:lnTo>
                  <a:lnTo>
                    <a:pt x="75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28"/>
            <p:cNvSpPr/>
            <p:nvPr/>
          </p:nvSpPr>
          <p:spPr>
            <a:xfrm>
              <a:off x="410377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28"/>
            <p:cNvSpPr/>
            <p:nvPr/>
          </p:nvSpPr>
          <p:spPr>
            <a:xfrm>
              <a:off x="4250675" y="2717525"/>
              <a:ext cx="187975" cy="279925"/>
            </a:xfrm>
            <a:custGeom>
              <a:avLst/>
              <a:gdLst/>
              <a:ahLst/>
              <a:cxnLst/>
              <a:rect l="l" t="t" r="r" b="b"/>
              <a:pathLst>
                <a:path w="7519" h="11197" extrusionOk="0">
                  <a:moveTo>
                    <a:pt x="7519" y="0"/>
                  </a:moveTo>
                  <a:lnTo>
                    <a:pt x="3983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28"/>
            <p:cNvSpPr/>
            <p:nvPr/>
          </p:nvSpPr>
          <p:spPr>
            <a:xfrm>
              <a:off x="4398000" y="2717525"/>
              <a:ext cx="187550" cy="279925"/>
            </a:xfrm>
            <a:custGeom>
              <a:avLst/>
              <a:gdLst/>
              <a:ahLst/>
              <a:cxnLst/>
              <a:rect l="l" t="t" r="r" b="b"/>
              <a:pathLst>
                <a:path w="7502" h="11197" extrusionOk="0">
                  <a:moveTo>
                    <a:pt x="7502" y="0"/>
                  </a:moveTo>
                  <a:lnTo>
                    <a:pt x="3966" y="0"/>
                  </a:lnTo>
                  <a:lnTo>
                    <a:pt x="1" y="11197"/>
                  </a:lnTo>
                  <a:lnTo>
                    <a:pt x="3537" y="11197"/>
                  </a:lnTo>
                  <a:lnTo>
                    <a:pt x="75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28"/>
            <p:cNvSpPr/>
            <p:nvPr/>
          </p:nvSpPr>
          <p:spPr>
            <a:xfrm>
              <a:off x="4544900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37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28"/>
            <p:cNvSpPr/>
            <p:nvPr/>
          </p:nvSpPr>
          <p:spPr>
            <a:xfrm>
              <a:off x="4691800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28"/>
            <p:cNvSpPr/>
            <p:nvPr/>
          </p:nvSpPr>
          <p:spPr>
            <a:xfrm>
              <a:off x="4838700" y="2717525"/>
              <a:ext cx="187975" cy="279925"/>
            </a:xfrm>
            <a:custGeom>
              <a:avLst/>
              <a:gdLst/>
              <a:ahLst/>
              <a:cxnLst/>
              <a:rect l="l" t="t" r="r" b="b"/>
              <a:pathLst>
                <a:path w="7519" h="11197" extrusionOk="0">
                  <a:moveTo>
                    <a:pt x="7519" y="0"/>
                  </a:moveTo>
                  <a:lnTo>
                    <a:pt x="3983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9" name="Google Shape;959;p28"/>
          <p:cNvGrpSpPr/>
          <p:nvPr/>
        </p:nvGrpSpPr>
        <p:grpSpPr>
          <a:xfrm rot="10800000">
            <a:off x="3751104" y="4924760"/>
            <a:ext cx="5400252" cy="527435"/>
            <a:chOff x="1614625" y="2717525"/>
            <a:chExt cx="3412050" cy="279925"/>
          </a:xfrm>
        </p:grpSpPr>
        <p:sp>
          <p:nvSpPr>
            <p:cNvPr id="960" name="Google Shape;960;p28"/>
            <p:cNvSpPr/>
            <p:nvPr/>
          </p:nvSpPr>
          <p:spPr>
            <a:xfrm>
              <a:off x="1614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28"/>
            <p:cNvSpPr/>
            <p:nvPr/>
          </p:nvSpPr>
          <p:spPr>
            <a:xfrm>
              <a:off x="1760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28"/>
            <p:cNvSpPr/>
            <p:nvPr/>
          </p:nvSpPr>
          <p:spPr>
            <a:xfrm>
              <a:off x="1906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0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28"/>
            <p:cNvSpPr/>
            <p:nvPr/>
          </p:nvSpPr>
          <p:spPr>
            <a:xfrm>
              <a:off x="2052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28"/>
            <p:cNvSpPr/>
            <p:nvPr/>
          </p:nvSpPr>
          <p:spPr>
            <a:xfrm>
              <a:off x="2198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28"/>
            <p:cNvSpPr/>
            <p:nvPr/>
          </p:nvSpPr>
          <p:spPr>
            <a:xfrm>
              <a:off x="2344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28"/>
            <p:cNvSpPr/>
            <p:nvPr/>
          </p:nvSpPr>
          <p:spPr>
            <a:xfrm>
              <a:off x="2490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28"/>
            <p:cNvSpPr/>
            <p:nvPr/>
          </p:nvSpPr>
          <p:spPr>
            <a:xfrm>
              <a:off x="2636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28"/>
            <p:cNvSpPr/>
            <p:nvPr/>
          </p:nvSpPr>
          <p:spPr>
            <a:xfrm>
              <a:off x="2782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28"/>
            <p:cNvSpPr/>
            <p:nvPr/>
          </p:nvSpPr>
          <p:spPr>
            <a:xfrm>
              <a:off x="2928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28"/>
            <p:cNvSpPr/>
            <p:nvPr/>
          </p:nvSpPr>
          <p:spPr>
            <a:xfrm>
              <a:off x="3074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28"/>
            <p:cNvSpPr/>
            <p:nvPr/>
          </p:nvSpPr>
          <p:spPr>
            <a:xfrm>
              <a:off x="32215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83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28"/>
            <p:cNvSpPr/>
            <p:nvPr/>
          </p:nvSpPr>
          <p:spPr>
            <a:xfrm>
              <a:off x="3368850" y="2717525"/>
              <a:ext cx="187550" cy="279925"/>
            </a:xfrm>
            <a:custGeom>
              <a:avLst/>
              <a:gdLst/>
              <a:ahLst/>
              <a:cxnLst/>
              <a:rect l="l" t="t" r="r" b="b"/>
              <a:pathLst>
                <a:path w="7502" h="11197" extrusionOk="0">
                  <a:moveTo>
                    <a:pt x="7502" y="0"/>
                  </a:moveTo>
                  <a:lnTo>
                    <a:pt x="3966" y="0"/>
                  </a:lnTo>
                  <a:lnTo>
                    <a:pt x="1" y="11197"/>
                  </a:lnTo>
                  <a:lnTo>
                    <a:pt x="3537" y="11197"/>
                  </a:lnTo>
                  <a:lnTo>
                    <a:pt x="75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28"/>
            <p:cNvSpPr/>
            <p:nvPr/>
          </p:nvSpPr>
          <p:spPr>
            <a:xfrm>
              <a:off x="3515750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37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28"/>
            <p:cNvSpPr/>
            <p:nvPr/>
          </p:nvSpPr>
          <p:spPr>
            <a:xfrm>
              <a:off x="3662650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28"/>
            <p:cNvSpPr/>
            <p:nvPr/>
          </p:nvSpPr>
          <p:spPr>
            <a:xfrm>
              <a:off x="3809550" y="2717525"/>
              <a:ext cx="187975" cy="279925"/>
            </a:xfrm>
            <a:custGeom>
              <a:avLst/>
              <a:gdLst/>
              <a:ahLst/>
              <a:cxnLst/>
              <a:rect l="l" t="t" r="r" b="b"/>
              <a:pathLst>
                <a:path w="7519" h="11197" extrusionOk="0">
                  <a:moveTo>
                    <a:pt x="7519" y="0"/>
                  </a:moveTo>
                  <a:lnTo>
                    <a:pt x="3983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28"/>
            <p:cNvSpPr/>
            <p:nvPr/>
          </p:nvSpPr>
          <p:spPr>
            <a:xfrm>
              <a:off x="395687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20" y="0"/>
                  </a:moveTo>
                  <a:lnTo>
                    <a:pt x="3966" y="0"/>
                  </a:lnTo>
                  <a:lnTo>
                    <a:pt x="1" y="11197"/>
                  </a:lnTo>
                  <a:lnTo>
                    <a:pt x="3537" y="11197"/>
                  </a:lnTo>
                  <a:lnTo>
                    <a:pt x="75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28"/>
            <p:cNvSpPr/>
            <p:nvPr/>
          </p:nvSpPr>
          <p:spPr>
            <a:xfrm>
              <a:off x="410377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28"/>
            <p:cNvSpPr/>
            <p:nvPr/>
          </p:nvSpPr>
          <p:spPr>
            <a:xfrm>
              <a:off x="4250675" y="2717525"/>
              <a:ext cx="187975" cy="279925"/>
            </a:xfrm>
            <a:custGeom>
              <a:avLst/>
              <a:gdLst/>
              <a:ahLst/>
              <a:cxnLst/>
              <a:rect l="l" t="t" r="r" b="b"/>
              <a:pathLst>
                <a:path w="7519" h="11197" extrusionOk="0">
                  <a:moveTo>
                    <a:pt x="7519" y="0"/>
                  </a:moveTo>
                  <a:lnTo>
                    <a:pt x="3983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28"/>
            <p:cNvSpPr/>
            <p:nvPr/>
          </p:nvSpPr>
          <p:spPr>
            <a:xfrm>
              <a:off x="4398000" y="2717525"/>
              <a:ext cx="187550" cy="279925"/>
            </a:xfrm>
            <a:custGeom>
              <a:avLst/>
              <a:gdLst/>
              <a:ahLst/>
              <a:cxnLst/>
              <a:rect l="l" t="t" r="r" b="b"/>
              <a:pathLst>
                <a:path w="7502" h="11197" extrusionOk="0">
                  <a:moveTo>
                    <a:pt x="7502" y="0"/>
                  </a:moveTo>
                  <a:lnTo>
                    <a:pt x="3966" y="0"/>
                  </a:lnTo>
                  <a:lnTo>
                    <a:pt x="1" y="11197"/>
                  </a:lnTo>
                  <a:lnTo>
                    <a:pt x="3537" y="11197"/>
                  </a:lnTo>
                  <a:lnTo>
                    <a:pt x="75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28"/>
            <p:cNvSpPr/>
            <p:nvPr/>
          </p:nvSpPr>
          <p:spPr>
            <a:xfrm>
              <a:off x="4544900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37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28"/>
            <p:cNvSpPr/>
            <p:nvPr/>
          </p:nvSpPr>
          <p:spPr>
            <a:xfrm>
              <a:off x="4691800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28"/>
            <p:cNvSpPr/>
            <p:nvPr/>
          </p:nvSpPr>
          <p:spPr>
            <a:xfrm>
              <a:off x="4838700" y="2717525"/>
              <a:ext cx="187975" cy="279925"/>
            </a:xfrm>
            <a:custGeom>
              <a:avLst/>
              <a:gdLst/>
              <a:ahLst/>
              <a:cxnLst/>
              <a:rect l="l" t="t" r="r" b="b"/>
              <a:pathLst>
                <a:path w="7519" h="11197" extrusionOk="0">
                  <a:moveTo>
                    <a:pt x="7519" y="0"/>
                  </a:moveTo>
                  <a:lnTo>
                    <a:pt x="3983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4">
  <p:cSld name="TITLE_ONLY_1_1">
    <p:bg>
      <p:bgPr>
        <a:solidFill>
          <a:schemeClr val="dk2"/>
        </a:solidFill>
        <a:effectLst/>
      </p:bgPr>
    </p:bg>
    <p:spTree>
      <p:nvGrpSpPr>
        <p:cNvPr id="1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4" name="Google Shape;984;p29"/>
          <p:cNvGrpSpPr/>
          <p:nvPr/>
        </p:nvGrpSpPr>
        <p:grpSpPr>
          <a:xfrm>
            <a:off x="40767" y="-370815"/>
            <a:ext cx="5631326" cy="527435"/>
            <a:chOff x="1468625" y="2717525"/>
            <a:chExt cx="3558050" cy="279925"/>
          </a:xfrm>
        </p:grpSpPr>
        <p:sp>
          <p:nvSpPr>
            <p:cNvPr id="985" name="Google Shape;985;p29"/>
            <p:cNvSpPr/>
            <p:nvPr/>
          </p:nvSpPr>
          <p:spPr>
            <a:xfrm>
              <a:off x="1468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29"/>
            <p:cNvSpPr/>
            <p:nvPr/>
          </p:nvSpPr>
          <p:spPr>
            <a:xfrm>
              <a:off x="1614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29"/>
            <p:cNvSpPr/>
            <p:nvPr/>
          </p:nvSpPr>
          <p:spPr>
            <a:xfrm>
              <a:off x="1760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29"/>
            <p:cNvSpPr/>
            <p:nvPr/>
          </p:nvSpPr>
          <p:spPr>
            <a:xfrm>
              <a:off x="1906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0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29"/>
            <p:cNvSpPr/>
            <p:nvPr/>
          </p:nvSpPr>
          <p:spPr>
            <a:xfrm>
              <a:off x="2052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29"/>
            <p:cNvSpPr/>
            <p:nvPr/>
          </p:nvSpPr>
          <p:spPr>
            <a:xfrm>
              <a:off x="2198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29"/>
            <p:cNvSpPr/>
            <p:nvPr/>
          </p:nvSpPr>
          <p:spPr>
            <a:xfrm>
              <a:off x="2344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29"/>
            <p:cNvSpPr/>
            <p:nvPr/>
          </p:nvSpPr>
          <p:spPr>
            <a:xfrm>
              <a:off x="2490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29"/>
            <p:cNvSpPr/>
            <p:nvPr/>
          </p:nvSpPr>
          <p:spPr>
            <a:xfrm>
              <a:off x="2636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29"/>
            <p:cNvSpPr/>
            <p:nvPr/>
          </p:nvSpPr>
          <p:spPr>
            <a:xfrm>
              <a:off x="2782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29"/>
            <p:cNvSpPr/>
            <p:nvPr/>
          </p:nvSpPr>
          <p:spPr>
            <a:xfrm>
              <a:off x="2928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29"/>
            <p:cNvSpPr/>
            <p:nvPr/>
          </p:nvSpPr>
          <p:spPr>
            <a:xfrm>
              <a:off x="3074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29"/>
            <p:cNvSpPr/>
            <p:nvPr/>
          </p:nvSpPr>
          <p:spPr>
            <a:xfrm>
              <a:off x="32215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83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29"/>
            <p:cNvSpPr/>
            <p:nvPr/>
          </p:nvSpPr>
          <p:spPr>
            <a:xfrm>
              <a:off x="3368850" y="2717525"/>
              <a:ext cx="187550" cy="279925"/>
            </a:xfrm>
            <a:custGeom>
              <a:avLst/>
              <a:gdLst/>
              <a:ahLst/>
              <a:cxnLst/>
              <a:rect l="l" t="t" r="r" b="b"/>
              <a:pathLst>
                <a:path w="7502" h="11197" extrusionOk="0">
                  <a:moveTo>
                    <a:pt x="7502" y="0"/>
                  </a:moveTo>
                  <a:lnTo>
                    <a:pt x="3966" y="0"/>
                  </a:lnTo>
                  <a:lnTo>
                    <a:pt x="1" y="11197"/>
                  </a:lnTo>
                  <a:lnTo>
                    <a:pt x="3537" y="11197"/>
                  </a:lnTo>
                  <a:lnTo>
                    <a:pt x="75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29"/>
            <p:cNvSpPr/>
            <p:nvPr/>
          </p:nvSpPr>
          <p:spPr>
            <a:xfrm>
              <a:off x="3515750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37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29"/>
            <p:cNvSpPr/>
            <p:nvPr/>
          </p:nvSpPr>
          <p:spPr>
            <a:xfrm>
              <a:off x="3662650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29"/>
            <p:cNvSpPr/>
            <p:nvPr/>
          </p:nvSpPr>
          <p:spPr>
            <a:xfrm>
              <a:off x="3809550" y="2717525"/>
              <a:ext cx="187975" cy="279925"/>
            </a:xfrm>
            <a:custGeom>
              <a:avLst/>
              <a:gdLst/>
              <a:ahLst/>
              <a:cxnLst/>
              <a:rect l="l" t="t" r="r" b="b"/>
              <a:pathLst>
                <a:path w="7519" h="11197" extrusionOk="0">
                  <a:moveTo>
                    <a:pt x="7519" y="0"/>
                  </a:moveTo>
                  <a:lnTo>
                    <a:pt x="3983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29"/>
            <p:cNvSpPr/>
            <p:nvPr/>
          </p:nvSpPr>
          <p:spPr>
            <a:xfrm>
              <a:off x="395687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20" y="0"/>
                  </a:moveTo>
                  <a:lnTo>
                    <a:pt x="3966" y="0"/>
                  </a:lnTo>
                  <a:lnTo>
                    <a:pt x="1" y="11197"/>
                  </a:lnTo>
                  <a:lnTo>
                    <a:pt x="3537" y="11197"/>
                  </a:lnTo>
                  <a:lnTo>
                    <a:pt x="75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29"/>
            <p:cNvSpPr/>
            <p:nvPr/>
          </p:nvSpPr>
          <p:spPr>
            <a:xfrm>
              <a:off x="410377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29"/>
            <p:cNvSpPr/>
            <p:nvPr/>
          </p:nvSpPr>
          <p:spPr>
            <a:xfrm>
              <a:off x="4250675" y="2717525"/>
              <a:ext cx="187975" cy="279925"/>
            </a:xfrm>
            <a:custGeom>
              <a:avLst/>
              <a:gdLst/>
              <a:ahLst/>
              <a:cxnLst/>
              <a:rect l="l" t="t" r="r" b="b"/>
              <a:pathLst>
                <a:path w="7519" h="11197" extrusionOk="0">
                  <a:moveTo>
                    <a:pt x="7519" y="0"/>
                  </a:moveTo>
                  <a:lnTo>
                    <a:pt x="3983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29"/>
            <p:cNvSpPr/>
            <p:nvPr/>
          </p:nvSpPr>
          <p:spPr>
            <a:xfrm>
              <a:off x="4398000" y="2717525"/>
              <a:ext cx="187550" cy="279925"/>
            </a:xfrm>
            <a:custGeom>
              <a:avLst/>
              <a:gdLst/>
              <a:ahLst/>
              <a:cxnLst/>
              <a:rect l="l" t="t" r="r" b="b"/>
              <a:pathLst>
                <a:path w="7502" h="11197" extrusionOk="0">
                  <a:moveTo>
                    <a:pt x="7502" y="0"/>
                  </a:moveTo>
                  <a:lnTo>
                    <a:pt x="3966" y="0"/>
                  </a:lnTo>
                  <a:lnTo>
                    <a:pt x="1" y="11197"/>
                  </a:lnTo>
                  <a:lnTo>
                    <a:pt x="3537" y="11197"/>
                  </a:lnTo>
                  <a:lnTo>
                    <a:pt x="75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29"/>
            <p:cNvSpPr/>
            <p:nvPr/>
          </p:nvSpPr>
          <p:spPr>
            <a:xfrm>
              <a:off x="4544900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37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29"/>
            <p:cNvSpPr/>
            <p:nvPr/>
          </p:nvSpPr>
          <p:spPr>
            <a:xfrm>
              <a:off x="4691800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29"/>
            <p:cNvSpPr/>
            <p:nvPr/>
          </p:nvSpPr>
          <p:spPr>
            <a:xfrm>
              <a:off x="4838700" y="2717525"/>
              <a:ext cx="187975" cy="279925"/>
            </a:xfrm>
            <a:custGeom>
              <a:avLst/>
              <a:gdLst/>
              <a:ahLst/>
              <a:cxnLst/>
              <a:rect l="l" t="t" r="r" b="b"/>
              <a:pathLst>
                <a:path w="7519" h="11197" extrusionOk="0">
                  <a:moveTo>
                    <a:pt x="7519" y="0"/>
                  </a:moveTo>
                  <a:lnTo>
                    <a:pt x="3983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9" name="Google Shape;1009;p29"/>
          <p:cNvGrpSpPr/>
          <p:nvPr/>
        </p:nvGrpSpPr>
        <p:grpSpPr>
          <a:xfrm rot="10800000">
            <a:off x="3751104" y="4924760"/>
            <a:ext cx="5400252" cy="527435"/>
            <a:chOff x="1614625" y="2717525"/>
            <a:chExt cx="3412050" cy="279925"/>
          </a:xfrm>
        </p:grpSpPr>
        <p:sp>
          <p:nvSpPr>
            <p:cNvPr id="1010" name="Google Shape;1010;p29"/>
            <p:cNvSpPr/>
            <p:nvPr/>
          </p:nvSpPr>
          <p:spPr>
            <a:xfrm>
              <a:off x="1614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29"/>
            <p:cNvSpPr/>
            <p:nvPr/>
          </p:nvSpPr>
          <p:spPr>
            <a:xfrm>
              <a:off x="1760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29"/>
            <p:cNvSpPr/>
            <p:nvPr/>
          </p:nvSpPr>
          <p:spPr>
            <a:xfrm>
              <a:off x="1906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0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29"/>
            <p:cNvSpPr/>
            <p:nvPr/>
          </p:nvSpPr>
          <p:spPr>
            <a:xfrm>
              <a:off x="2052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29"/>
            <p:cNvSpPr/>
            <p:nvPr/>
          </p:nvSpPr>
          <p:spPr>
            <a:xfrm>
              <a:off x="2198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29"/>
            <p:cNvSpPr/>
            <p:nvPr/>
          </p:nvSpPr>
          <p:spPr>
            <a:xfrm>
              <a:off x="2344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29"/>
            <p:cNvSpPr/>
            <p:nvPr/>
          </p:nvSpPr>
          <p:spPr>
            <a:xfrm>
              <a:off x="2490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29"/>
            <p:cNvSpPr/>
            <p:nvPr/>
          </p:nvSpPr>
          <p:spPr>
            <a:xfrm>
              <a:off x="2636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29"/>
            <p:cNvSpPr/>
            <p:nvPr/>
          </p:nvSpPr>
          <p:spPr>
            <a:xfrm>
              <a:off x="2782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29"/>
            <p:cNvSpPr/>
            <p:nvPr/>
          </p:nvSpPr>
          <p:spPr>
            <a:xfrm>
              <a:off x="2928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29"/>
            <p:cNvSpPr/>
            <p:nvPr/>
          </p:nvSpPr>
          <p:spPr>
            <a:xfrm>
              <a:off x="3074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29"/>
            <p:cNvSpPr/>
            <p:nvPr/>
          </p:nvSpPr>
          <p:spPr>
            <a:xfrm>
              <a:off x="32215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83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29"/>
            <p:cNvSpPr/>
            <p:nvPr/>
          </p:nvSpPr>
          <p:spPr>
            <a:xfrm>
              <a:off x="3368850" y="2717525"/>
              <a:ext cx="187550" cy="279925"/>
            </a:xfrm>
            <a:custGeom>
              <a:avLst/>
              <a:gdLst/>
              <a:ahLst/>
              <a:cxnLst/>
              <a:rect l="l" t="t" r="r" b="b"/>
              <a:pathLst>
                <a:path w="7502" h="11197" extrusionOk="0">
                  <a:moveTo>
                    <a:pt x="7502" y="0"/>
                  </a:moveTo>
                  <a:lnTo>
                    <a:pt x="3966" y="0"/>
                  </a:lnTo>
                  <a:lnTo>
                    <a:pt x="1" y="11197"/>
                  </a:lnTo>
                  <a:lnTo>
                    <a:pt x="3537" y="11197"/>
                  </a:lnTo>
                  <a:lnTo>
                    <a:pt x="75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29"/>
            <p:cNvSpPr/>
            <p:nvPr/>
          </p:nvSpPr>
          <p:spPr>
            <a:xfrm>
              <a:off x="3515750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37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29"/>
            <p:cNvSpPr/>
            <p:nvPr/>
          </p:nvSpPr>
          <p:spPr>
            <a:xfrm>
              <a:off x="3662650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29"/>
            <p:cNvSpPr/>
            <p:nvPr/>
          </p:nvSpPr>
          <p:spPr>
            <a:xfrm>
              <a:off x="3809550" y="2717525"/>
              <a:ext cx="187975" cy="279925"/>
            </a:xfrm>
            <a:custGeom>
              <a:avLst/>
              <a:gdLst/>
              <a:ahLst/>
              <a:cxnLst/>
              <a:rect l="l" t="t" r="r" b="b"/>
              <a:pathLst>
                <a:path w="7519" h="11197" extrusionOk="0">
                  <a:moveTo>
                    <a:pt x="7519" y="0"/>
                  </a:moveTo>
                  <a:lnTo>
                    <a:pt x="3983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29"/>
            <p:cNvSpPr/>
            <p:nvPr/>
          </p:nvSpPr>
          <p:spPr>
            <a:xfrm>
              <a:off x="395687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20" y="0"/>
                  </a:moveTo>
                  <a:lnTo>
                    <a:pt x="3966" y="0"/>
                  </a:lnTo>
                  <a:lnTo>
                    <a:pt x="1" y="11197"/>
                  </a:lnTo>
                  <a:lnTo>
                    <a:pt x="3537" y="11197"/>
                  </a:lnTo>
                  <a:lnTo>
                    <a:pt x="75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29"/>
            <p:cNvSpPr/>
            <p:nvPr/>
          </p:nvSpPr>
          <p:spPr>
            <a:xfrm>
              <a:off x="410377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29"/>
            <p:cNvSpPr/>
            <p:nvPr/>
          </p:nvSpPr>
          <p:spPr>
            <a:xfrm>
              <a:off x="4250675" y="2717525"/>
              <a:ext cx="187975" cy="279925"/>
            </a:xfrm>
            <a:custGeom>
              <a:avLst/>
              <a:gdLst/>
              <a:ahLst/>
              <a:cxnLst/>
              <a:rect l="l" t="t" r="r" b="b"/>
              <a:pathLst>
                <a:path w="7519" h="11197" extrusionOk="0">
                  <a:moveTo>
                    <a:pt x="7519" y="0"/>
                  </a:moveTo>
                  <a:lnTo>
                    <a:pt x="3983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29"/>
            <p:cNvSpPr/>
            <p:nvPr/>
          </p:nvSpPr>
          <p:spPr>
            <a:xfrm>
              <a:off x="4398000" y="2717525"/>
              <a:ext cx="187550" cy="279925"/>
            </a:xfrm>
            <a:custGeom>
              <a:avLst/>
              <a:gdLst/>
              <a:ahLst/>
              <a:cxnLst/>
              <a:rect l="l" t="t" r="r" b="b"/>
              <a:pathLst>
                <a:path w="7502" h="11197" extrusionOk="0">
                  <a:moveTo>
                    <a:pt x="7502" y="0"/>
                  </a:moveTo>
                  <a:lnTo>
                    <a:pt x="3966" y="0"/>
                  </a:lnTo>
                  <a:lnTo>
                    <a:pt x="1" y="11197"/>
                  </a:lnTo>
                  <a:lnTo>
                    <a:pt x="3537" y="11197"/>
                  </a:lnTo>
                  <a:lnTo>
                    <a:pt x="75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29"/>
            <p:cNvSpPr/>
            <p:nvPr/>
          </p:nvSpPr>
          <p:spPr>
            <a:xfrm>
              <a:off x="4544900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37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29"/>
            <p:cNvSpPr/>
            <p:nvPr/>
          </p:nvSpPr>
          <p:spPr>
            <a:xfrm>
              <a:off x="4691800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29"/>
            <p:cNvSpPr/>
            <p:nvPr/>
          </p:nvSpPr>
          <p:spPr>
            <a:xfrm>
              <a:off x="4838700" y="2717525"/>
              <a:ext cx="187975" cy="279925"/>
            </a:xfrm>
            <a:custGeom>
              <a:avLst/>
              <a:gdLst/>
              <a:ahLst/>
              <a:cxnLst/>
              <a:rect l="l" t="t" r="r" b="b"/>
              <a:pathLst>
                <a:path w="7519" h="11197" extrusionOk="0">
                  <a:moveTo>
                    <a:pt x="7519" y="0"/>
                  </a:moveTo>
                  <a:lnTo>
                    <a:pt x="3983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3" name="Google Shape;1033;p29"/>
          <p:cNvSpPr txBox="1">
            <a:spLocks noGrp="1"/>
          </p:cNvSpPr>
          <p:nvPr>
            <p:ph type="title"/>
          </p:nvPr>
        </p:nvSpPr>
        <p:spPr>
          <a:xfrm>
            <a:off x="1447500" y="540000"/>
            <a:ext cx="3097800" cy="67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34" name="Google Shape;1034;p29"/>
          <p:cNvSpPr txBox="1">
            <a:spLocks noGrp="1"/>
          </p:cNvSpPr>
          <p:nvPr>
            <p:ph type="subTitle" idx="1"/>
          </p:nvPr>
        </p:nvSpPr>
        <p:spPr>
          <a:xfrm>
            <a:off x="826450" y="1497800"/>
            <a:ext cx="7491000" cy="301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chivo Medium"/>
              <a:buAutoNum type="arabicPeriod"/>
              <a:defRPr sz="1100">
                <a:solidFill>
                  <a:schemeClr val="dk1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AutoNum type="alphaLcPeriod"/>
              <a:defRPr sz="28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AutoNum type="romanLcPeriod"/>
              <a:defRPr sz="28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AutoNum type="arabicPeriod"/>
              <a:defRPr sz="28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AutoNum type="alphaLcPeriod"/>
              <a:defRPr sz="28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AutoNum type="romanLcPeriod"/>
              <a:defRPr sz="28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AutoNum type="arabicPeriod"/>
              <a:defRPr sz="28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AutoNum type="alphaLcPeriod"/>
              <a:defRPr sz="28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AutoNum type="romanLcPeriod"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picture">
  <p:cSld name="CUSTOM_9">
    <p:bg>
      <p:bgPr>
        <a:solidFill>
          <a:schemeClr val="dk1"/>
        </a:solidFill>
        <a:effectLst/>
      </p:bgPr>
    </p:bg>
    <p:spTree>
      <p:nvGrpSpPr>
        <p:cNvPr id="1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p30"/>
          <p:cNvSpPr txBox="1">
            <a:spLocks noGrp="1"/>
          </p:cNvSpPr>
          <p:nvPr>
            <p:ph type="title"/>
          </p:nvPr>
        </p:nvSpPr>
        <p:spPr>
          <a:xfrm>
            <a:off x="1947000" y="3679175"/>
            <a:ext cx="3406800" cy="10077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highlight>
                  <a:schemeClr val="dk2"/>
                </a:highlight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highlight>
                  <a:schemeClr val="dk2"/>
                </a:highlight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highlight>
                  <a:schemeClr val="dk2"/>
                </a:highlight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highlight>
                  <a:schemeClr val="dk2"/>
                </a:highlight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highlight>
                  <a:schemeClr val="dk2"/>
                </a:highlight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highlight>
                  <a:schemeClr val="dk2"/>
                </a:highlight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highlight>
                  <a:schemeClr val="dk2"/>
                </a:highlight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highlight>
                  <a:schemeClr val="dk2"/>
                </a:highlight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chemeClr val="dk1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1447500" y="540000"/>
            <a:ext cx="1879500" cy="67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subTitle" idx="1"/>
          </p:nvPr>
        </p:nvSpPr>
        <p:spPr>
          <a:xfrm>
            <a:off x="621100" y="1743875"/>
            <a:ext cx="2292600" cy="93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chivo Medium"/>
              <a:buNone/>
              <a:defRPr sz="1400">
                <a:latin typeface="Archivo Medium"/>
                <a:ea typeface="Archivo Medium"/>
                <a:cs typeface="Archivo Medium"/>
                <a:sym typeface="Archivo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/>
            </a:lvl9pPr>
          </a:lstStyle>
          <a:p>
            <a:endParaRPr/>
          </a:p>
        </p:txBody>
      </p:sp>
      <p:grpSp>
        <p:nvGrpSpPr>
          <p:cNvPr id="18" name="Google Shape;18;p4"/>
          <p:cNvGrpSpPr/>
          <p:nvPr/>
        </p:nvGrpSpPr>
        <p:grpSpPr>
          <a:xfrm>
            <a:off x="40767" y="-370815"/>
            <a:ext cx="5631326" cy="527435"/>
            <a:chOff x="1468625" y="2717525"/>
            <a:chExt cx="3558050" cy="279925"/>
          </a:xfrm>
        </p:grpSpPr>
        <p:sp>
          <p:nvSpPr>
            <p:cNvPr id="19" name="Google Shape;19;p4"/>
            <p:cNvSpPr/>
            <p:nvPr/>
          </p:nvSpPr>
          <p:spPr>
            <a:xfrm>
              <a:off x="1468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4"/>
            <p:cNvSpPr/>
            <p:nvPr/>
          </p:nvSpPr>
          <p:spPr>
            <a:xfrm>
              <a:off x="1614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4"/>
            <p:cNvSpPr/>
            <p:nvPr/>
          </p:nvSpPr>
          <p:spPr>
            <a:xfrm>
              <a:off x="1760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4"/>
            <p:cNvSpPr/>
            <p:nvPr/>
          </p:nvSpPr>
          <p:spPr>
            <a:xfrm>
              <a:off x="1906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0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4"/>
            <p:cNvSpPr/>
            <p:nvPr/>
          </p:nvSpPr>
          <p:spPr>
            <a:xfrm>
              <a:off x="2052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4"/>
            <p:cNvSpPr/>
            <p:nvPr/>
          </p:nvSpPr>
          <p:spPr>
            <a:xfrm>
              <a:off x="2198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4"/>
            <p:cNvSpPr/>
            <p:nvPr/>
          </p:nvSpPr>
          <p:spPr>
            <a:xfrm>
              <a:off x="2344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4"/>
            <p:cNvSpPr/>
            <p:nvPr/>
          </p:nvSpPr>
          <p:spPr>
            <a:xfrm>
              <a:off x="2490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>
              <a:off x="2636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4"/>
            <p:cNvSpPr/>
            <p:nvPr/>
          </p:nvSpPr>
          <p:spPr>
            <a:xfrm>
              <a:off x="2782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4"/>
            <p:cNvSpPr/>
            <p:nvPr/>
          </p:nvSpPr>
          <p:spPr>
            <a:xfrm>
              <a:off x="2928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4"/>
            <p:cNvSpPr/>
            <p:nvPr/>
          </p:nvSpPr>
          <p:spPr>
            <a:xfrm>
              <a:off x="3074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>
              <a:off x="32215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83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3368850" y="2717525"/>
              <a:ext cx="187550" cy="279925"/>
            </a:xfrm>
            <a:custGeom>
              <a:avLst/>
              <a:gdLst/>
              <a:ahLst/>
              <a:cxnLst/>
              <a:rect l="l" t="t" r="r" b="b"/>
              <a:pathLst>
                <a:path w="7502" h="11197" extrusionOk="0">
                  <a:moveTo>
                    <a:pt x="7502" y="0"/>
                  </a:moveTo>
                  <a:lnTo>
                    <a:pt x="3966" y="0"/>
                  </a:lnTo>
                  <a:lnTo>
                    <a:pt x="1" y="11197"/>
                  </a:lnTo>
                  <a:lnTo>
                    <a:pt x="3537" y="11197"/>
                  </a:lnTo>
                  <a:lnTo>
                    <a:pt x="750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>
              <a:off x="3515750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37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3662650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4"/>
            <p:cNvSpPr/>
            <p:nvPr/>
          </p:nvSpPr>
          <p:spPr>
            <a:xfrm>
              <a:off x="3809550" y="2717525"/>
              <a:ext cx="187975" cy="279925"/>
            </a:xfrm>
            <a:custGeom>
              <a:avLst/>
              <a:gdLst/>
              <a:ahLst/>
              <a:cxnLst/>
              <a:rect l="l" t="t" r="r" b="b"/>
              <a:pathLst>
                <a:path w="7519" h="11197" extrusionOk="0">
                  <a:moveTo>
                    <a:pt x="7519" y="0"/>
                  </a:moveTo>
                  <a:lnTo>
                    <a:pt x="3983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4"/>
            <p:cNvSpPr/>
            <p:nvPr/>
          </p:nvSpPr>
          <p:spPr>
            <a:xfrm>
              <a:off x="395687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20" y="0"/>
                  </a:moveTo>
                  <a:lnTo>
                    <a:pt x="3966" y="0"/>
                  </a:lnTo>
                  <a:lnTo>
                    <a:pt x="1" y="11197"/>
                  </a:lnTo>
                  <a:lnTo>
                    <a:pt x="3537" y="11197"/>
                  </a:lnTo>
                  <a:lnTo>
                    <a:pt x="752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4"/>
            <p:cNvSpPr/>
            <p:nvPr/>
          </p:nvSpPr>
          <p:spPr>
            <a:xfrm>
              <a:off x="410377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4"/>
            <p:cNvSpPr/>
            <p:nvPr/>
          </p:nvSpPr>
          <p:spPr>
            <a:xfrm>
              <a:off x="4250675" y="2717525"/>
              <a:ext cx="187975" cy="279925"/>
            </a:xfrm>
            <a:custGeom>
              <a:avLst/>
              <a:gdLst/>
              <a:ahLst/>
              <a:cxnLst/>
              <a:rect l="l" t="t" r="r" b="b"/>
              <a:pathLst>
                <a:path w="7519" h="11197" extrusionOk="0">
                  <a:moveTo>
                    <a:pt x="7519" y="0"/>
                  </a:moveTo>
                  <a:lnTo>
                    <a:pt x="3983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4"/>
            <p:cNvSpPr/>
            <p:nvPr/>
          </p:nvSpPr>
          <p:spPr>
            <a:xfrm>
              <a:off x="4398000" y="2717525"/>
              <a:ext cx="187550" cy="279925"/>
            </a:xfrm>
            <a:custGeom>
              <a:avLst/>
              <a:gdLst/>
              <a:ahLst/>
              <a:cxnLst/>
              <a:rect l="l" t="t" r="r" b="b"/>
              <a:pathLst>
                <a:path w="7502" h="11197" extrusionOk="0">
                  <a:moveTo>
                    <a:pt x="7502" y="0"/>
                  </a:moveTo>
                  <a:lnTo>
                    <a:pt x="3966" y="0"/>
                  </a:lnTo>
                  <a:lnTo>
                    <a:pt x="1" y="11197"/>
                  </a:lnTo>
                  <a:lnTo>
                    <a:pt x="3537" y="11197"/>
                  </a:lnTo>
                  <a:lnTo>
                    <a:pt x="750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4"/>
            <p:cNvSpPr/>
            <p:nvPr/>
          </p:nvSpPr>
          <p:spPr>
            <a:xfrm>
              <a:off x="4544900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37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4"/>
            <p:cNvSpPr/>
            <p:nvPr/>
          </p:nvSpPr>
          <p:spPr>
            <a:xfrm>
              <a:off x="4691800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4"/>
            <p:cNvSpPr/>
            <p:nvPr/>
          </p:nvSpPr>
          <p:spPr>
            <a:xfrm>
              <a:off x="4838700" y="2717525"/>
              <a:ext cx="187975" cy="279925"/>
            </a:xfrm>
            <a:custGeom>
              <a:avLst/>
              <a:gdLst/>
              <a:ahLst/>
              <a:cxnLst/>
              <a:rect l="l" t="t" r="r" b="b"/>
              <a:pathLst>
                <a:path w="7519" h="11197" extrusionOk="0">
                  <a:moveTo>
                    <a:pt x="7519" y="0"/>
                  </a:moveTo>
                  <a:lnTo>
                    <a:pt x="3983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" name="Google Shape;43;p4"/>
          <p:cNvGrpSpPr/>
          <p:nvPr/>
        </p:nvGrpSpPr>
        <p:grpSpPr>
          <a:xfrm rot="10800000">
            <a:off x="3751104" y="4924760"/>
            <a:ext cx="5400252" cy="527435"/>
            <a:chOff x="1614625" y="2717525"/>
            <a:chExt cx="3412050" cy="279925"/>
          </a:xfrm>
        </p:grpSpPr>
        <p:sp>
          <p:nvSpPr>
            <p:cNvPr id="44" name="Google Shape;44;p4"/>
            <p:cNvSpPr/>
            <p:nvPr/>
          </p:nvSpPr>
          <p:spPr>
            <a:xfrm>
              <a:off x="1614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4"/>
            <p:cNvSpPr/>
            <p:nvPr/>
          </p:nvSpPr>
          <p:spPr>
            <a:xfrm>
              <a:off x="1760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>
              <a:off x="1906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0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>
              <a:off x="2052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>
              <a:off x="2198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>
              <a:off x="2344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>
              <a:off x="2490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>
              <a:off x="2636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>
              <a:off x="2782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>
              <a:off x="2928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>
              <a:off x="3074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>
              <a:off x="32215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83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>
              <a:off x="3368850" y="2717525"/>
              <a:ext cx="187550" cy="279925"/>
            </a:xfrm>
            <a:custGeom>
              <a:avLst/>
              <a:gdLst/>
              <a:ahLst/>
              <a:cxnLst/>
              <a:rect l="l" t="t" r="r" b="b"/>
              <a:pathLst>
                <a:path w="7502" h="11197" extrusionOk="0">
                  <a:moveTo>
                    <a:pt x="7502" y="0"/>
                  </a:moveTo>
                  <a:lnTo>
                    <a:pt x="3966" y="0"/>
                  </a:lnTo>
                  <a:lnTo>
                    <a:pt x="1" y="11197"/>
                  </a:lnTo>
                  <a:lnTo>
                    <a:pt x="3537" y="11197"/>
                  </a:lnTo>
                  <a:lnTo>
                    <a:pt x="750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>
              <a:off x="3515750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37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>
              <a:off x="3662650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>
              <a:off x="3809550" y="2717525"/>
              <a:ext cx="187975" cy="279925"/>
            </a:xfrm>
            <a:custGeom>
              <a:avLst/>
              <a:gdLst/>
              <a:ahLst/>
              <a:cxnLst/>
              <a:rect l="l" t="t" r="r" b="b"/>
              <a:pathLst>
                <a:path w="7519" h="11197" extrusionOk="0">
                  <a:moveTo>
                    <a:pt x="7519" y="0"/>
                  </a:moveTo>
                  <a:lnTo>
                    <a:pt x="3983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>
              <a:off x="395687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20" y="0"/>
                  </a:moveTo>
                  <a:lnTo>
                    <a:pt x="3966" y="0"/>
                  </a:lnTo>
                  <a:lnTo>
                    <a:pt x="1" y="11197"/>
                  </a:lnTo>
                  <a:lnTo>
                    <a:pt x="3537" y="11197"/>
                  </a:lnTo>
                  <a:lnTo>
                    <a:pt x="752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>
              <a:off x="410377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>
              <a:off x="4250675" y="2717525"/>
              <a:ext cx="187975" cy="279925"/>
            </a:xfrm>
            <a:custGeom>
              <a:avLst/>
              <a:gdLst/>
              <a:ahLst/>
              <a:cxnLst/>
              <a:rect l="l" t="t" r="r" b="b"/>
              <a:pathLst>
                <a:path w="7519" h="11197" extrusionOk="0">
                  <a:moveTo>
                    <a:pt x="7519" y="0"/>
                  </a:moveTo>
                  <a:lnTo>
                    <a:pt x="3983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4"/>
            <p:cNvSpPr/>
            <p:nvPr/>
          </p:nvSpPr>
          <p:spPr>
            <a:xfrm>
              <a:off x="4398000" y="2717525"/>
              <a:ext cx="187550" cy="279925"/>
            </a:xfrm>
            <a:custGeom>
              <a:avLst/>
              <a:gdLst/>
              <a:ahLst/>
              <a:cxnLst/>
              <a:rect l="l" t="t" r="r" b="b"/>
              <a:pathLst>
                <a:path w="7502" h="11197" extrusionOk="0">
                  <a:moveTo>
                    <a:pt x="7502" y="0"/>
                  </a:moveTo>
                  <a:lnTo>
                    <a:pt x="3966" y="0"/>
                  </a:lnTo>
                  <a:lnTo>
                    <a:pt x="1" y="11197"/>
                  </a:lnTo>
                  <a:lnTo>
                    <a:pt x="3537" y="11197"/>
                  </a:lnTo>
                  <a:lnTo>
                    <a:pt x="750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4"/>
            <p:cNvSpPr/>
            <p:nvPr/>
          </p:nvSpPr>
          <p:spPr>
            <a:xfrm>
              <a:off x="4544900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37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4"/>
            <p:cNvSpPr/>
            <p:nvPr/>
          </p:nvSpPr>
          <p:spPr>
            <a:xfrm>
              <a:off x="4691800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4"/>
            <p:cNvSpPr/>
            <p:nvPr/>
          </p:nvSpPr>
          <p:spPr>
            <a:xfrm>
              <a:off x="4838700" y="2717525"/>
              <a:ext cx="187975" cy="279925"/>
            </a:xfrm>
            <a:custGeom>
              <a:avLst/>
              <a:gdLst/>
              <a:ahLst/>
              <a:cxnLst/>
              <a:rect l="l" t="t" r="r" b="b"/>
              <a:pathLst>
                <a:path w="7519" h="11197" extrusionOk="0">
                  <a:moveTo>
                    <a:pt x="7519" y="0"/>
                  </a:moveTo>
                  <a:lnTo>
                    <a:pt x="3983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solidFill>
          <a:schemeClr val="dk1"/>
        </a:solid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5"/>
          <p:cNvSpPr txBox="1">
            <a:spLocks noGrp="1"/>
          </p:cNvSpPr>
          <p:nvPr>
            <p:ph type="title"/>
          </p:nvPr>
        </p:nvSpPr>
        <p:spPr>
          <a:xfrm>
            <a:off x="1447500" y="592025"/>
            <a:ext cx="4791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5"/>
          <p:cNvSpPr txBox="1">
            <a:spLocks noGrp="1"/>
          </p:cNvSpPr>
          <p:nvPr>
            <p:ph type="subTitle" idx="1"/>
          </p:nvPr>
        </p:nvSpPr>
        <p:spPr>
          <a:xfrm>
            <a:off x="1738650" y="3646850"/>
            <a:ext cx="2433300" cy="43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chivo Medium"/>
              <a:buNone/>
              <a:defRPr sz="1400">
                <a:latin typeface="Archivo Medium"/>
                <a:ea typeface="Archivo Medium"/>
                <a:cs typeface="Archivo Medium"/>
                <a:sym typeface="Archiv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70" name="Google Shape;70;p5"/>
          <p:cNvSpPr txBox="1">
            <a:spLocks noGrp="1"/>
          </p:cNvSpPr>
          <p:nvPr>
            <p:ph type="subTitle" idx="2"/>
          </p:nvPr>
        </p:nvSpPr>
        <p:spPr>
          <a:xfrm>
            <a:off x="2110050" y="3191875"/>
            <a:ext cx="1690500" cy="3465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5"/>
          <p:cNvSpPr txBox="1">
            <a:spLocks noGrp="1"/>
          </p:cNvSpPr>
          <p:nvPr>
            <p:ph type="subTitle" idx="3"/>
          </p:nvPr>
        </p:nvSpPr>
        <p:spPr>
          <a:xfrm>
            <a:off x="4972025" y="3646850"/>
            <a:ext cx="2433300" cy="43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chivo Medium"/>
              <a:buNone/>
              <a:defRPr sz="1400">
                <a:latin typeface="Archivo Medium"/>
                <a:ea typeface="Archivo Medium"/>
                <a:cs typeface="Archivo Medium"/>
                <a:sym typeface="Archiv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72" name="Google Shape;72;p5"/>
          <p:cNvSpPr txBox="1">
            <a:spLocks noGrp="1"/>
          </p:cNvSpPr>
          <p:nvPr>
            <p:ph type="subTitle" idx="4"/>
          </p:nvPr>
        </p:nvSpPr>
        <p:spPr>
          <a:xfrm>
            <a:off x="5343425" y="3191875"/>
            <a:ext cx="1690500" cy="3465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grpSp>
        <p:nvGrpSpPr>
          <p:cNvPr id="73" name="Google Shape;73;p5"/>
          <p:cNvGrpSpPr/>
          <p:nvPr/>
        </p:nvGrpSpPr>
        <p:grpSpPr>
          <a:xfrm>
            <a:off x="40767" y="-370815"/>
            <a:ext cx="5631326" cy="527435"/>
            <a:chOff x="1468625" y="2717525"/>
            <a:chExt cx="3558050" cy="279925"/>
          </a:xfrm>
        </p:grpSpPr>
        <p:sp>
          <p:nvSpPr>
            <p:cNvPr id="74" name="Google Shape;74;p5"/>
            <p:cNvSpPr/>
            <p:nvPr/>
          </p:nvSpPr>
          <p:spPr>
            <a:xfrm>
              <a:off x="1468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5"/>
            <p:cNvSpPr/>
            <p:nvPr/>
          </p:nvSpPr>
          <p:spPr>
            <a:xfrm>
              <a:off x="1614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5"/>
            <p:cNvSpPr/>
            <p:nvPr/>
          </p:nvSpPr>
          <p:spPr>
            <a:xfrm>
              <a:off x="1760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5"/>
            <p:cNvSpPr/>
            <p:nvPr/>
          </p:nvSpPr>
          <p:spPr>
            <a:xfrm>
              <a:off x="1906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0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5"/>
            <p:cNvSpPr/>
            <p:nvPr/>
          </p:nvSpPr>
          <p:spPr>
            <a:xfrm>
              <a:off x="2052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5"/>
            <p:cNvSpPr/>
            <p:nvPr/>
          </p:nvSpPr>
          <p:spPr>
            <a:xfrm>
              <a:off x="2198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5"/>
            <p:cNvSpPr/>
            <p:nvPr/>
          </p:nvSpPr>
          <p:spPr>
            <a:xfrm>
              <a:off x="2344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5"/>
            <p:cNvSpPr/>
            <p:nvPr/>
          </p:nvSpPr>
          <p:spPr>
            <a:xfrm>
              <a:off x="2490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5"/>
            <p:cNvSpPr/>
            <p:nvPr/>
          </p:nvSpPr>
          <p:spPr>
            <a:xfrm>
              <a:off x="2636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5"/>
            <p:cNvSpPr/>
            <p:nvPr/>
          </p:nvSpPr>
          <p:spPr>
            <a:xfrm>
              <a:off x="2782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5"/>
            <p:cNvSpPr/>
            <p:nvPr/>
          </p:nvSpPr>
          <p:spPr>
            <a:xfrm>
              <a:off x="2928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5"/>
            <p:cNvSpPr/>
            <p:nvPr/>
          </p:nvSpPr>
          <p:spPr>
            <a:xfrm>
              <a:off x="3074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5"/>
            <p:cNvSpPr/>
            <p:nvPr/>
          </p:nvSpPr>
          <p:spPr>
            <a:xfrm>
              <a:off x="32215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83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5"/>
            <p:cNvSpPr/>
            <p:nvPr/>
          </p:nvSpPr>
          <p:spPr>
            <a:xfrm>
              <a:off x="3368850" y="2717525"/>
              <a:ext cx="187550" cy="279925"/>
            </a:xfrm>
            <a:custGeom>
              <a:avLst/>
              <a:gdLst/>
              <a:ahLst/>
              <a:cxnLst/>
              <a:rect l="l" t="t" r="r" b="b"/>
              <a:pathLst>
                <a:path w="7502" h="11197" extrusionOk="0">
                  <a:moveTo>
                    <a:pt x="7502" y="0"/>
                  </a:moveTo>
                  <a:lnTo>
                    <a:pt x="3966" y="0"/>
                  </a:lnTo>
                  <a:lnTo>
                    <a:pt x="1" y="11197"/>
                  </a:lnTo>
                  <a:lnTo>
                    <a:pt x="3537" y="11197"/>
                  </a:lnTo>
                  <a:lnTo>
                    <a:pt x="750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5"/>
            <p:cNvSpPr/>
            <p:nvPr/>
          </p:nvSpPr>
          <p:spPr>
            <a:xfrm>
              <a:off x="3515750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37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5"/>
            <p:cNvSpPr/>
            <p:nvPr/>
          </p:nvSpPr>
          <p:spPr>
            <a:xfrm>
              <a:off x="3662650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5"/>
            <p:cNvSpPr/>
            <p:nvPr/>
          </p:nvSpPr>
          <p:spPr>
            <a:xfrm>
              <a:off x="3809550" y="2717525"/>
              <a:ext cx="187975" cy="279925"/>
            </a:xfrm>
            <a:custGeom>
              <a:avLst/>
              <a:gdLst/>
              <a:ahLst/>
              <a:cxnLst/>
              <a:rect l="l" t="t" r="r" b="b"/>
              <a:pathLst>
                <a:path w="7519" h="11197" extrusionOk="0">
                  <a:moveTo>
                    <a:pt x="7519" y="0"/>
                  </a:moveTo>
                  <a:lnTo>
                    <a:pt x="3983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5"/>
            <p:cNvSpPr/>
            <p:nvPr/>
          </p:nvSpPr>
          <p:spPr>
            <a:xfrm>
              <a:off x="395687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20" y="0"/>
                  </a:moveTo>
                  <a:lnTo>
                    <a:pt x="3966" y="0"/>
                  </a:lnTo>
                  <a:lnTo>
                    <a:pt x="1" y="11197"/>
                  </a:lnTo>
                  <a:lnTo>
                    <a:pt x="3537" y="11197"/>
                  </a:lnTo>
                  <a:lnTo>
                    <a:pt x="752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5"/>
            <p:cNvSpPr/>
            <p:nvPr/>
          </p:nvSpPr>
          <p:spPr>
            <a:xfrm>
              <a:off x="410377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5"/>
            <p:cNvSpPr/>
            <p:nvPr/>
          </p:nvSpPr>
          <p:spPr>
            <a:xfrm>
              <a:off x="4250675" y="2717525"/>
              <a:ext cx="187975" cy="279925"/>
            </a:xfrm>
            <a:custGeom>
              <a:avLst/>
              <a:gdLst/>
              <a:ahLst/>
              <a:cxnLst/>
              <a:rect l="l" t="t" r="r" b="b"/>
              <a:pathLst>
                <a:path w="7519" h="11197" extrusionOk="0">
                  <a:moveTo>
                    <a:pt x="7519" y="0"/>
                  </a:moveTo>
                  <a:lnTo>
                    <a:pt x="3983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>
              <a:off x="4398000" y="2717525"/>
              <a:ext cx="187550" cy="279925"/>
            </a:xfrm>
            <a:custGeom>
              <a:avLst/>
              <a:gdLst/>
              <a:ahLst/>
              <a:cxnLst/>
              <a:rect l="l" t="t" r="r" b="b"/>
              <a:pathLst>
                <a:path w="7502" h="11197" extrusionOk="0">
                  <a:moveTo>
                    <a:pt x="7502" y="0"/>
                  </a:moveTo>
                  <a:lnTo>
                    <a:pt x="3966" y="0"/>
                  </a:lnTo>
                  <a:lnTo>
                    <a:pt x="1" y="11197"/>
                  </a:lnTo>
                  <a:lnTo>
                    <a:pt x="3537" y="11197"/>
                  </a:lnTo>
                  <a:lnTo>
                    <a:pt x="750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5"/>
            <p:cNvSpPr/>
            <p:nvPr/>
          </p:nvSpPr>
          <p:spPr>
            <a:xfrm>
              <a:off x="4544900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37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5"/>
            <p:cNvSpPr/>
            <p:nvPr/>
          </p:nvSpPr>
          <p:spPr>
            <a:xfrm>
              <a:off x="4691800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5"/>
            <p:cNvSpPr/>
            <p:nvPr/>
          </p:nvSpPr>
          <p:spPr>
            <a:xfrm>
              <a:off x="4838700" y="2717525"/>
              <a:ext cx="187975" cy="279925"/>
            </a:xfrm>
            <a:custGeom>
              <a:avLst/>
              <a:gdLst/>
              <a:ahLst/>
              <a:cxnLst/>
              <a:rect l="l" t="t" r="r" b="b"/>
              <a:pathLst>
                <a:path w="7519" h="11197" extrusionOk="0">
                  <a:moveTo>
                    <a:pt x="7519" y="0"/>
                  </a:moveTo>
                  <a:lnTo>
                    <a:pt x="3983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" name="Google Shape;98;p5"/>
          <p:cNvGrpSpPr/>
          <p:nvPr/>
        </p:nvGrpSpPr>
        <p:grpSpPr>
          <a:xfrm rot="10800000">
            <a:off x="3751104" y="4924760"/>
            <a:ext cx="5400252" cy="527435"/>
            <a:chOff x="1614625" y="2717525"/>
            <a:chExt cx="3412050" cy="279925"/>
          </a:xfrm>
        </p:grpSpPr>
        <p:sp>
          <p:nvSpPr>
            <p:cNvPr id="99" name="Google Shape;99;p5"/>
            <p:cNvSpPr/>
            <p:nvPr/>
          </p:nvSpPr>
          <p:spPr>
            <a:xfrm>
              <a:off x="1614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5"/>
            <p:cNvSpPr/>
            <p:nvPr/>
          </p:nvSpPr>
          <p:spPr>
            <a:xfrm>
              <a:off x="1760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5"/>
            <p:cNvSpPr/>
            <p:nvPr/>
          </p:nvSpPr>
          <p:spPr>
            <a:xfrm>
              <a:off x="1906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0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5"/>
            <p:cNvSpPr/>
            <p:nvPr/>
          </p:nvSpPr>
          <p:spPr>
            <a:xfrm>
              <a:off x="2052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5"/>
            <p:cNvSpPr/>
            <p:nvPr/>
          </p:nvSpPr>
          <p:spPr>
            <a:xfrm>
              <a:off x="2198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5"/>
            <p:cNvSpPr/>
            <p:nvPr/>
          </p:nvSpPr>
          <p:spPr>
            <a:xfrm>
              <a:off x="2344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5"/>
            <p:cNvSpPr/>
            <p:nvPr/>
          </p:nvSpPr>
          <p:spPr>
            <a:xfrm>
              <a:off x="2490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5"/>
            <p:cNvSpPr/>
            <p:nvPr/>
          </p:nvSpPr>
          <p:spPr>
            <a:xfrm>
              <a:off x="2636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5"/>
            <p:cNvSpPr/>
            <p:nvPr/>
          </p:nvSpPr>
          <p:spPr>
            <a:xfrm>
              <a:off x="2782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5"/>
            <p:cNvSpPr/>
            <p:nvPr/>
          </p:nvSpPr>
          <p:spPr>
            <a:xfrm>
              <a:off x="2928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5"/>
            <p:cNvSpPr/>
            <p:nvPr/>
          </p:nvSpPr>
          <p:spPr>
            <a:xfrm>
              <a:off x="3074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5"/>
            <p:cNvSpPr/>
            <p:nvPr/>
          </p:nvSpPr>
          <p:spPr>
            <a:xfrm>
              <a:off x="32215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83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5"/>
            <p:cNvSpPr/>
            <p:nvPr/>
          </p:nvSpPr>
          <p:spPr>
            <a:xfrm>
              <a:off x="3368850" y="2717525"/>
              <a:ext cx="187550" cy="279925"/>
            </a:xfrm>
            <a:custGeom>
              <a:avLst/>
              <a:gdLst/>
              <a:ahLst/>
              <a:cxnLst/>
              <a:rect l="l" t="t" r="r" b="b"/>
              <a:pathLst>
                <a:path w="7502" h="11197" extrusionOk="0">
                  <a:moveTo>
                    <a:pt x="7502" y="0"/>
                  </a:moveTo>
                  <a:lnTo>
                    <a:pt x="3966" y="0"/>
                  </a:lnTo>
                  <a:lnTo>
                    <a:pt x="1" y="11197"/>
                  </a:lnTo>
                  <a:lnTo>
                    <a:pt x="3537" y="11197"/>
                  </a:lnTo>
                  <a:lnTo>
                    <a:pt x="750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5"/>
            <p:cNvSpPr/>
            <p:nvPr/>
          </p:nvSpPr>
          <p:spPr>
            <a:xfrm>
              <a:off x="3515750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37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5"/>
            <p:cNvSpPr/>
            <p:nvPr/>
          </p:nvSpPr>
          <p:spPr>
            <a:xfrm>
              <a:off x="3662650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5"/>
            <p:cNvSpPr/>
            <p:nvPr/>
          </p:nvSpPr>
          <p:spPr>
            <a:xfrm>
              <a:off x="3809550" y="2717525"/>
              <a:ext cx="187975" cy="279925"/>
            </a:xfrm>
            <a:custGeom>
              <a:avLst/>
              <a:gdLst/>
              <a:ahLst/>
              <a:cxnLst/>
              <a:rect l="l" t="t" r="r" b="b"/>
              <a:pathLst>
                <a:path w="7519" h="11197" extrusionOk="0">
                  <a:moveTo>
                    <a:pt x="7519" y="0"/>
                  </a:moveTo>
                  <a:lnTo>
                    <a:pt x="3983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5"/>
            <p:cNvSpPr/>
            <p:nvPr/>
          </p:nvSpPr>
          <p:spPr>
            <a:xfrm>
              <a:off x="395687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20" y="0"/>
                  </a:moveTo>
                  <a:lnTo>
                    <a:pt x="3966" y="0"/>
                  </a:lnTo>
                  <a:lnTo>
                    <a:pt x="1" y="11197"/>
                  </a:lnTo>
                  <a:lnTo>
                    <a:pt x="3537" y="11197"/>
                  </a:lnTo>
                  <a:lnTo>
                    <a:pt x="752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5"/>
            <p:cNvSpPr/>
            <p:nvPr/>
          </p:nvSpPr>
          <p:spPr>
            <a:xfrm>
              <a:off x="410377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5"/>
            <p:cNvSpPr/>
            <p:nvPr/>
          </p:nvSpPr>
          <p:spPr>
            <a:xfrm>
              <a:off x="4250675" y="2717525"/>
              <a:ext cx="187975" cy="279925"/>
            </a:xfrm>
            <a:custGeom>
              <a:avLst/>
              <a:gdLst/>
              <a:ahLst/>
              <a:cxnLst/>
              <a:rect l="l" t="t" r="r" b="b"/>
              <a:pathLst>
                <a:path w="7519" h="11197" extrusionOk="0">
                  <a:moveTo>
                    <a:pt x="7519" y="0"/>
                  </a:moveTo>
                  <a:lnTo>
                    <a:pt x="3983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5"/>
            <p:cNvSpPr/>
            <p:nvPr/>
          </p:nvSpPr>
          <p:spPr>
            <a:xfrm>
              <a:off x="4398000" y="2717525"/>
              <a:ext cx="187550" cy="279925"/>
            </a:xfrm>
            <a:custGeom>
              <a:avLst/>
              <a:gdLst/>
              <a:ahLst/>
              <a:cxnLst/>
              <a:rect l="l" t="t" r="r" b="b"/>
              <a:pathLst>
                <a:path w="7502" h="11197" extrusionOk="0">
                  <a:moveTo>
                    <a:pt x="7502" y="0"/>
                  </a:moveTo>
                  <a:lnTo>
                    <a:pt x="3966" y="0"/>
                  </a:lnTo>
                  <a:lnTo>
                    <a:pt x="1" y="11197"/>
                  </a:lnTo>
                  <a:lnTo>
                    <a:pt x="3537" y="11197"/>
                  </a:lnTo>
                  <a:lnTo>
                    <a:pt x="750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5"/>
            <p:cNvSpPr/>
            <p:nvPr/>
          </p:nvSpPr>
          <p:spPr>
            <a:xfrm>
              <a:off x="4544900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37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5"/>
            <p:cNvSpPr/>
            <p:nvPr/>
          </p:nvSpPr>
          <p:spPr>
            <a:xfrm>
              <a:off x="4691800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5"/>
            <p:cNvSpPr/>
            <p:nvPr/>
          </p:nvSpPr>
          <p:spPr>
            <a:xfrm>
              <a:off x="4838700" y="2717525"/>
              <a:ext cx="187975" cy="279925"/>
            </a:xfrm>
            <a:custGeom>
              <a:avLst/>
              <a:gdLst/>
              <a:ahLst/>
              <a:cxnLst/>
              <a:rect l="l" t="t" r="r" b="b"/>
              <a:pathLst>
                <a:path w="7519" h="11197" extrusionOk="0">
                  <a:moveTo>
                    <a:pt x="7519" y="0"/>
                  </a:moveTo>
                  <a:lnTo>
                    <a:pt x="3983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solidFill>
          <a:schemeClr val="dk1"/>
        </a:solid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6"/>
          <p:cNvSpPr txBox="1">
            <a:spLocks noGrp="1"/>
          </p:cNvSpPr>
          <p:nvPr>
            <p:ph type="title"/>
          </p:nvPr>
        </p:nvSpPr>
        <p:spPr>
          <a:xfrm>
            <a:off x="1447500" y="540000"/>
            <a:ext cx="3804600" cy="67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grpSp>
        <p:nvGrpSpPr>
          <p:cNvPr id="124" name="Google Shape;124;p6"/>
          <p:cNvGrpSpPr/>
          <p:nvPr/>
        </p:nvGrpSpPr>
        <p:grpSpPr>
          <a:xfrm>
            <a:off x="40767" y="-370815"/>
            <a:ext cx="5631326" cy="527435"/>
            <a:chOff x="1468625" y="2717525"/>
            <a:chExt cx="3558050" cy="279925"/>
          </a:xfrm>
        </p:grpSpPr>
        <p:sp>
          <p:nvSpPr>
            <p:cNvPr id="125" name="Google Shape;125;p6"/>
            <p:cNvSpPr/>
            <p:nvPr/>
          </p:nvSpPr>
          <p:spPr>
            <a:xfrm>
              <a:off x="1468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6"/>
            <p:cNvSpPr/>
            <p:nvPr/>
          </p:nvSpPr>
          <p:spPr>
            <a:xfrm>
              <a:off x="1614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6"/>
            <p:cNvSpPr/>
            <p:nvPr/>
          </p:nvSpPr>
          <p:spPr>
            <a:xfrm>
              <a:off x="1760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6"/>
            <p:cNvSpPr/>
            <p:nvPr/>
          </p:nvSpPr>
          <p:spPr>
            <a:xfrm>
              <a:off x="1906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0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6"/>
            <p:cNvSpPr/>
            <p:nvPr/>
          </p:nvSpPr>
          <p:spPr>
            <a:xfrm>
              <a:off x="2052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6"/>
            <p:cNvSpPr/>
            <p:nvPr/>
          </p:nvSpPr>
          <p:spPr>
            <a:xfrm>
              <a:off x="2198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6"/>
            <p:cNvSpPr/>
            <p:nvPr/>
          </p:nvSpPr>
          <p:spPr>
            <a:xfrm>
              <a:off x="2344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6"/>
            <p:cNvSpPr/>
            <p:nvPr/>
          </p:nvSpPr>
          <p:spPr>
            <a:xfrm>
              <a:off x="2490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6"/>
            <p:cNvSpPr/>
            <p:nvPr/>
          </p:nvSpPr>
          <p:spPr>
            <a:xfrm>
              <a:off x="2636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6"/>
            <p:cNvSpPr/>
            <p:nvPr/>
          </p:nvSpPr>
          <p:spPr>
            <a:xfrm>
              <a:off x="2782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6"/>
            <p:cNvSpPr/>
            <p:nvPr/>
          </p:nvSpPr>
          <p:spPr>
            <a:xfrm>
              <a:off x="2928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6"/>
            <p:cNvSpPr/>
            <p:nvPr/>
          </p:nvSpPr>
          <p:spPr>
            <a:xfrm>
              <a:off x="3074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6"/>
            <p:cNvSpPr/>
            <p:nvPr/>
          </p:nvSpPr>
          <p:spPr>
            <a:xfrm>
              <a:off x="32215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83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6"/>
            <p:cNvSpPr/>
            <p:nvPr/>
          </p:nvSpPr>
          <p:spPr>
            <a:xfrm>
              <a:off x="3368850" y="2717525"/>
              <a:ext cx="187550" cy="279925"/>
            </a:xfrm>
            <a:custGeom>
              <a:avLst/>
              <a:gdLst/>
              <a:ahLst/>
              <a:cxnLst/>
              <a:rect l="l" t="t" r="r" b="b"/>
              <a:pathLst>
                <a:path w="7502" h="11197" extrusionOk="0">
                  <a:moveTo>
                    <a:pt x="7502" y="0"/>
                  </a:moveTo>
                  <a:lnTo>
                    <a:pt x="3966" y="0"/>
                  </a:lnTo>
                  <a:lnTo>
                    <a:pt x="1" y="11197"/>
                  </a:lnTo>
                  <a:lnTo>
                    <a:pt x="3537" y="11197"/>
                  </a:lnTo>
                  <a:lnTo>
                    <a:pt x="750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6"/>
            <p:cNvSpPr/>
            <p:nvPr/>
          </p:nvSpPr>
          <p:spPr>
            <a:xfrm>
              <a:off x="3515750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37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6"/>
            <p:cNvSpPr/>
            <p:nvPr/>
          </p:nvSpPr>
          <p:spPr>
            <a:xfrm>
              <a:off x="3662650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6"/>
            <p:cNvSpPr/>
            <p:nvPr/>
          </p:nvSpPr>
          <p:spPr>
            <a:xfrm>
              <a:off x="3809550" y="2717525"/>
              <a:ext cx="187975" cy="279925"/>
            </a:xfrm>
            <a:custGeom>
              <a:avLst/>
              <a:gdLst/>
              <a:ahLst/>
              <a:cxnLst/>
              <a:rect l="l" t="t" r="r" b="b"/>
              <a:pathLst>
                <a:path w="7519" h="11197" extrusionOk="0">
                  <a:moveTo>
                    <a:pt x="7519" y="0"/>
                  </a:moveTo>
                  <a:lnTo>
                    <a:pt x="3983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6"/>
            <p:cNvSpPr/>
            <p:nvPr/>
          </p:nvSpPr>
          <p:spPr>
            <a:xfrm>
              <a:off x="395687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20" y="0"/>
                  </a:moveTo>
                  <a:lnTo>
                    <a:pt x="3966" y="0"/>
                  </a:lnTo>
                  <a:lnTo>
                    <a:pt x="1" y="11197"/>
                  </a:lnTo>
                  <a:lnTo>
                    <a:pt x="3537" y="11197"/>
                  </a:lnTo>
                  <a:lnTo>
                    <a:pt x="752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6"/>
            <p:cNvSpPr/>
            <p:nvPr/>
          </p:nvSpPr>
          <p:spPr>
            <a:xfrm>
              <a:off x="410377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6"/>
            <p:cNvSpPr/>
            <p:nvPr/>
          </p:nvSpPr>
          <p:spPr>
            <a:xfrm>
              <a:off x="4250675" y="2717525"/>
              <a:ext cx="187975" cy="279925"/>
            </a:xfrm>
            <a:custGeom>
              <a:avLst/>
              <a:gdLst/>
              <a:ahLst/>
              <a:cxnLst/>
              <a:rect l="l" t="t" r="r" b="b"/>
              <a:pathLst>
                <a:path w="7519" h="11197" extrusionOk="0">
                  <a:moveTo>
                    <a:pt x="7519" y="0"/>
                  </a:moveTo>
                  <a:lnTo>
                    <a:pt x="3983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6"/>
            <p:cNvSpPr/>
            <p:nvPr/>
          </p:nvSpPr>
          <p:spPr>
            <a:xfrm>
              <a:off x="4398000" y="2717525"/>
              <a:ext cx="187550" cy="279925"/>
            </a:xfrm>
            <a:custGeom>
              <a:avLst/>
              <a:gdLst/>
              <a:ahLst/>
              <a:cxnLst/>
              <a:rect l="l" t="t" r="r" b="b"/>
              <a:pathLst>
                <a:path w="7502" h="11197" extrusionOk="0">
                  <a:moveTo>
                    <a:pt x="7502" y="0"/>
                  </a:moveTo>
                  <a:lnTo>
                    <a:pt x="3966" y="0"/>
                  </a:lnTo>
                  <a:lnTo>
                    <a:pt x="1" y="11197"/>
                  </a:lnTo>
                  <a:lnTo>
                    <a:pt x="3537" y="11197"/>
                  </a:lnTo>
                  <a:lnTo>
                    <a:pt x="750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6"/>
            <p:cNvSpPr/>
            <p:nvPr/>
          </p:nvSpPr>
          <p:spPr>
            <a:xfrm>
              <a:off x="4544900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37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6"/>
            <p:cNvSpPr/>
            <p:nvPr/>
          </p:nvSpPr>
          <p:spPr>
            <a:xfrm>
              <a:off x="4691800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6"/>
            <p:cNvSpPr/>
            <p:nvPr/>
          </p:nvSpPr>
          <p:spPr>
            <a:xfrm>
              <a:off x="4838700" y="2717525"/>
              <a:ext cx="187975" cy="279925"/>
            </a:xfrm>
            <a:custGeom>
              <a:avLst/>
              <a:gdLst/>
              <a:ahLst/>
              <a:cxnLst/>
              <a:rect l="l" t="t" r="r" b="b"/>
              <a:pathLst>
                <a:path w="7519" h="11197" extrusionOk="0">
                  <a:moveTo>
                    <a:pt x="7519" y="0"/>
                  </a:moveTo>
                  <a:lnTo>
                    <a:pt x="3983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9" name="Google Shape;149;p6"/>
          <p:cNvGrpSpPr/>
          <p:nvPr/>
        </p:nvGrpSpPr>
        <p:grpSpPr>
          <a:xfrm rot="10800000">
            <a:off x="3751104" y="4924760"/>
            <a:ext cx="5400252" cy="527435"/>
            <a:chOff x="1614625" y="2717525"/>
            <a:chExt cx="3412050" cy="279925"/>
          </a:xfrm>
        </p:grpSpPr>
        <p:sp>
          <p:nvSpPr>
            <p:cNvPr id="150" name="Google Shape;150;p6"/>
            <p:cNvSpPr/>
            <p:nvPr/>
          </p:nvSpPr>
          <p:spPr>
            <a:xfrm>
              <a:off x="1614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6"/>
            <p:cNvSpPr/>
            <p:nvPr/>
          </p:nvSpPr>
          <p:spPr>
            <a:xfrm>
              <a:off x="1760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6"/>
            <p:cNvSpPr/>
            <p:nvPr/>
          </p:nvSpPr>
          <p:spPr>
            <a:xfrm>
              <a:off x="1906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0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6"/>
            <p:cNvSpPr/>
            <p:nvPr/>
          </p:nvSpPr>
          <p:spPr>
            <a:xfrm>
              <a:off x="2052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6"/>
            <p:cNvSpPr/>
            <p:nvPr/>
          </p:nvSpPr>
          <p:spPr>
            <a:xfrm>
              <a:off x="2198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6"/>
            <p:cNvSpPr/>
            <p:nvPr/>
          </p:nvSpPr>
          <p:spPr>
            <a:xfrm>
              <a:off x="2344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6"/>
            <p:cNvSpPr/>
            <p:nvPr/>
          </p:nvSpPr>
          <p:spPr>
            <a:xfrm>
              <a:off x="2490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6"/>
            <p:cNvSpPr/>
            <p:nvPr/>
          </p:nvSpPr>
          <p:spPr>
            <a:xfrm>
              <a:off x="2636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6"/>
            <p:cNvSpPr/>
            <p:nvPr/>
          </p:nvSpPr>
          <p:spPr>
            <a:xfrm>
              <a:off x="2782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6"/>
            <p:cNvSpPr/>
            <p:nvPr/>
          </p:nvSpPr>
          <p:spPr>
            <a:xfrm>
              <a:off x="2928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6"/>
            <p:cNvSpPr/>
            <p:nvPr/>
          </p:nvSpPr>
          <p:spPr>
            <a:xfrm>
              <a:off x="3074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6"/>
            <p:cNvSpPr/>
            <p:nvPr/>
          </p:nvSpPr>
          <p:spPr>
            <a:xfrm>
              <a:off x="32215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83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6"/>
            <p:cNvSpPr/>
            <p:nvPr/>
          </p:nvSpPr>
          <p:spPr>
            <a:xfrm>
              <a:off x="3368850" y="2717525"/>
              <a:ext cx="187550" cy="279925"/>
            </a:xfrm>
            <a:custGeom>
              <a:avLst/>
              <a:gdLst/>
              <a:ahLst/>
              <a:cxnLst/>
              <a:rect l="l" t="t" r="r" b="b"/>
              <a:pathLst>
                <a:path w="7502" h="11197" extrusionOk="0">
                  <a:moveTo>
                    <a:pt x="7502" y="0"/>
                  </a:moveTo>
                  <a:lnTo>
                    <a:pt x="3966" y="0"/>
                  </a:lnTo>
                  <a:lnTo>
                    <a:pt x="1" y="11197"/>
                  </a:lnTo>
                  <a:lnTo>
                    <a:pt x="3537" y="11197"/>
                  </a:lnTo>
                  <a:lnTo>
                    <a:pt x="750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6"/>
            <p:cNvSpPr/>
            <p:nvPr/>
          </p:nvSpPr>
          <p:spPr>
            <a:xfrm>
              <a:off x="3515750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37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6"/>
            <p:cNvSpPr/>
            <p:nvPr/>
          </p:nvSpPr>
          <p:spPr>
            <a:xfrm>
              <a:off x="3662650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6"/>
            <p:cNvSpPr/>
            <p:nvPr/>
          </p:nvSpPr>
          <p:spPr>
            <a:xfrm>
              <a:off x="3809550" y="2717525"/>
              <a:ext cx="187975" cy="279925"/>
            </a:xfrm>
            <a:custGeom>
              <a:avLst/>
              <a:gdLst/>
              <a:ahLst/>
              <a:cxnLst/>
              <a:rect l="l" t="t" r="r" b="b"/>
              <a:pathLst>
                <a:path w="7519" h="11197" extrusionOk="0">
                  <a:moveTo>
                    <a:pt x="7519" y="0"/>
                  </a:moveTo>
                  <a:lnTo>
                    <a:pt x="3983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6"/>
            <p:cNvSpPr/>
            <p:nvPr/>
          </p:nvSpPr>
          <p:spPr>
            <a:xfrm>
              <a:off x="395687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20" y="0"/>
                  </a:moveTo>
                  <a:lnTo>
                    <a:pt x="3966" y="0"/>
                  </a:lnTo>
                  <a:lnTo>
                    <a:pt x="1" y="11197"/>
                  </a:lnTo>
                  <a:lnTo>
                    <a:pt x="3537" y="11197"/>
                  </a:lnTo>
                  <a:lnTo>
                    <a:pt x="752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6"/>
            <p:cNvSpPr/>
            <p:nvPr/>
          </p:nvSpPr>
          <p:spPr>
            <a:xfrm>
              <a:off x="410377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6"/>
            <p:cNvSpPr/>
            <p:nvPr/>
          </p:nvSpPr>
          <p:spPr>
            <a:xfrm>
              <a:off x="4250675" y="2717525"/>
              <a:ext cx="187975" cy="279925"/>
            </a:xfrm>
            <a:custGeom>
              <a:avLst/>
              <a:gdLst/>
              <a:ahLst/>
              <a:cxnLst/>
              <a:rect l="l" t="t" r="r" b="b"/>
              <a:pathLst>
                <a:path w="7519" h="11197" extrusionOk="0">
                  <a:moveTo>
                    <a:pt x="7519" y="0"/>
                  </a:moveTo>
                  <a:lnTo>
                    <a:pt x="3983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6"/>
            <p:cNvSpPr/>
            <p:nvPr/>
          </p:nvSpPr>
          <p:spPr>
            <a:xfrm>
              <a:off x="4398000" y="2717525"/>
              <a:ext cx="187550" cy="279925"/>
            </a:xfrm>
            <a:custGeom>
              <a:avLst/>
              <a:gdLst/>
              <a:ahLst/>
              <a:cxnLst/>
              <a:rect l="l" t="t" r="r" b="b"/>
              <a:pathLst>
                <a:path w="7502" h="11197" extrusionOk="0">
                  <a:moveTo>
                    <a:pt x="7502" y="0"/>
                  </a:moveTo>
                  <a:lnTo>
                    <a:pt x="3966" y="0"/>
                  </a:lnTo>
                  <a:lnTo>
                    <a:pt x="1" y="11197"/>
                  </a:lnTo>
                  <a:lnTo>
                    <a:pt x="3537" y="11197"/>
                  </a:lnTo>
                  <a:lnTo>
                    <a:pt x="750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6"/>
            <p:cNvSpPr/>
            <p:nvPr/>
          </p:nvSpPr>
          <p:spPr>
            <a:xfrm>
              <a:off x="4544900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37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6"/>
            <p:cNvSpPr/>
            <p:nvPr/>
          </p:nvSpPr>
          <p:spPr>
            <a:xfrm>
              <a:off x="4691800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6"/>
            <p:cNvSpPr/>
            <p:nvPr/>
          </p:nvSpPr>
          <p:spPr>
            <a:xfrm>
              <a:off x="4838700" y="2717525"/>
              <a:ext cx="187975" cy="279925"/>
            </a:xfrm>
            <a:custGeom>
              <a:avLst/>
              <a:gdLst/>
              <a:ahLst/>
              <a:cxnLst/>
              <a:rect l="l" t="t" r="r" b="b"/>
              <a:pathLst>
                <a:path w="7519" h="11197" extrusionOk="0">
                  <a:moveTo>
                    <a:pt x="7519" y="0"/>
                  </a:moveTo>
                  <a:lnTo>
                    <a:pt x="3983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dk1"/>
        </a:solidFill>
        <a:effectLst/>
      </p:bgPr>
    </p:bg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7"/>
          <p:cNvSpPr txBox="1">
            <a:spLocks noGrp="1"/>
          </p:cNvSpPr>
          <p:nvPr>
            <p:ph type="title"/>
          </p:nvPr>
        </p:nvSpPr>
        <p:spPr>
          <a:xfrm>
            <a:off x="621100" y="579000"/>
            <a:ext cx="5884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75" name="Google Shape;175;p7"/>
          <p:cNvSpPr txBox="1">
            <a:spLocks noGrp="1"/>
          </p:cNvSpPr>
          <p:nvPr>
            <p:ph type="subTitle" idx="1"/>
          </p:nvPr>
        </p:nvSpPr>
        <p:spPr>
          <a:xfrm>
            <a:off x="3255888" y="2959063"/>
            <a:ext cx="2632200" cy="53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chivo Medium"/>
              <a:buNone/>
              <a:defRPr sz="1400">
                <a:latin typeface="Archivo Medium"/>
                <a:ea typeface="Archivo Medium"/>
                <a:cs typeface="Archivo Medium"/>
                <a:sym typeface="Archiv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76" name="Google Shape;176;p7"/>
          <p:cNvSpPr txBox="1">
            <a:spLocks noGrp="1"/>
          </p:cNvSpPr>
          <p:nvPr>
            <p:ph type="subTitle" idx="2"/>
          </p:nvPr>
        </p:nvSpPr>
        <p:spPr>
          <a:xfrm>
            <a:off x="3255888" y="2259438"/>
            <a:ext cx="2632200" cy="5346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/>
            </a:lvl9pPr>
          </a:lstStyle>
          <a:p>
            <a:endParaRPr/>
          </a:p>
        </p:txBody>
      </p:sp>
      <p:grpSp>
        <p:nvGrpSpPr>
          <p:cNvPr id="177" name="Google Shape;177;p7"/>
          <p:cNvGrpSpPr/>
          <p:nvPr/>
        </p:nvGrpSpPr>
        <p:grpSpPr>
          <a:xfrm>
            <a:off x="40767" y="-370815"/>
            <a:ext cx="5631326" cy="527435"/>
            <a:chOff x="1468625" y="2717525"/>
            <a:chExt cx="3558050" cy="279925"/>
          </a:xfrm>
        </p:grpSpPr>
        <p:sp>
          <p:nvSpPr>
            <p:cNvPr id="178" name="Google Shape;178;p7"/>
            <p:cNvSpPr/>
            <p:nvPr/>
          </p:nvSpPr>
          <p:spPr>
            <a:xfrm>
              <a:off x="1468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7"/>
            <p:cNvSpPr/>
            <p:nvPr/>
          </p:nvSpPr>
          <p:spPr>
            <a:xfrm>
              <a:off x="1614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7"/>
            <p:cNvSpPr/>
            <p:nvPr/>
          </p:nvSpPr>
          <p:spPr>
            <a:xfrm>
              <a:off x="1760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7"/>
            <p:cNvSpPr/>
            <p:nvPr/>
          </p:nvSpPr>
          <p:spPr>
            <a:xfrm>
              <a:off x="1906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0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7"/>
            <p:cNvSpPr/>
            <p:nvPr/>
          </p:nvSpPr>
          <p:spPr>
            <a:xfrm>
              <a:off x="2052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7"/>
            <p:cNvSpPr/>
            <p:nvPr/>
          </p:nvSpPr>
          <p:spPr>
            <a:xfrm>
              <a:off x="2198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7"/>
            <p:cNvSpPr/>
            <p:nvPr/>
          </p:nvSpPr>
          <p:spPr>
            <a:xfrm>
              <a:off x="2344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7"/>
            <p:cNvSpPr/>
            <p:nvPr/>
          </p:nvSpPr>
          <p:spPr>
            <a:xfrm>
              <a:off x="2490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7"/>
            <p:cNvSpPr/>
            <p:nvPr/>
          </p:nvSpPr>
          <p:spPr>
            <a:xfrm>
              <a:off x="2636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7"/>
            <p:cNvSpPr/>
            <p:nvPr/>
          </p:nvSpPr>
          <p:spPr>
            <a:xfrm>
              <a:off x="2782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7"/>
            <p:cNvSpPr/>
            <p:nvPr/>
          </p:nvSpPr>
          <p:spPr>
            <a:xfrm>
              <a:off x="2928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7"/>
            <p:cNvSpPr/>
            <p:nvPr/>
          </p:nvSpPr>
          <p:spPr>
            <a:xfrm>
              <a:off x="3074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7"/>
            <p:cNvSpPr/>
            <p:nvPr/>
          </p:nvSpPr>
          <p:spPr>
            <a:xfrm>
              <a:off x="32215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83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7"/>
            <p:cNvSpPr/>
            <p:nvPr/>
          </p:nvSpPr>
          <p:spPr>
            <a:xfrm>
              <a:off x="3368850" y="2717525"/>
              <a:ext cx="187550" cy="279925"/>
            </a:xfrm>
            <a:custGeom>
              <a:avLst/>
              <a:gdLst/>
              <a:ahLst/>
              <a:cxnLst/>
              <a:rect l="l" t="t" r="r" b="b"/>
              <a:pathLst>
                <a:path w="7502" h="11197" extrusionOk="0">
                  <a:moveTo>
                    <a:pt x="7502" y="0"/>
                  </a:moveTo>
                  <a:lnTo>
                    <a:pt x="3966" y="0"/>
                  </a:lnTo>
                  <a:lnTo>
                    <a:pt x="1" y="11197"/>
                  </a:lnTo>
                  <a:lnTo>
                    <a:pt x="3537" y="11197"/>
                  </a:lnTo>
                  <a:lnTo>
                    <a:pt x="750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7"/>
            <p:cNvSpPr/>
            <p:nvPr/>
          </p:nvSpPr>
          <p:spPr>
            <a:xfrm>
              <a:off x="3515750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37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7"/>
            <p:cNvSpPr/>
            <p:nvPr/>
          </p:nvSpPr>
          <p:spPr>
            <a:xfrm>
              <a:off x="3662650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7"/>
            <p:cNvSpPr/>
            <p:nvPr/>
          </p:nvSpPr>
          <p:spPr>
            <a:xfrm>
              <a:off x="3809550" y="2717525"/>
              <a:ext cx="187975" cy="279925"/>
            </a:xfrm>
            <a:custGeom>
              <a:avLst/>
              <a:gdLst/>
              <a:ahLst/>
              <a:cxnLst/>
              <a:rect l="l" t="t" r="r" b="b"/>
              <a:pathLst>
                <a:path w="7519" h="11197" extrusionOk="0">
                  <a:moveTo>
                    <a:pt x="7519" y="0"/>
                  </a:moveTo>
                  <a:lnTo>
                    <a:pt x="3983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7"/>
            <p:cNvSpPr/>
            <p:nvPr/>
          </p:nvSpPr>
          <p:spPr>
            <a:xfrm>
              <a:off x="395687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20" y="0"/>
                  </a:moveTo>
                  <a:lnTo>
                    <a:pt x="3966" y="0"/>
                  </a:lnTo>
                  <a:lnTo>
                    <a:pt x="1" y="11197"/>
                  </a:lnTo>
                  <a:lnTo>
                    <a:pt x="3537" y="11197"/>
                  </a:lnTo>
                  <a:lnTo>
                    <a:pt x="752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7"/>
            <p:cNvSpPr/>
            <p:nvPr/>
          </p:nvSpPr>
          <p:spPr>
            <a:xfrm>
              <a:off x="410377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7"/>
            <p:cNvSpPr/>
            <p:nvPr/>
          </p:nvSpPr>
          <p:spPr>
            <a:xfrm>
              <a:off x="4250675" y="2717525"/>
              <a:ext cx="187975" cy="279925"/>
            </a:xfrm>
            <a:custGeom>
              <a:avLst/>
              <a:gdLst/>
              <a:ahLst/>
              <a:cxnLst/>
              <a:rect l="l" t="t" r="r" b="b"/>
              <a:pathLst>
                <a:path w="7519" h="11197" extrusionOk="0">
                  <a:moveTo>
                    <a:pt x="7519" y="0"/>
                  </a:moveTo>
                  <a:lnTo>
                    <a:pt x="3983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7"/>
            <p:cNvSpPr/>
            <p:nvPr/>
          </p:nvSpPr>
          <p:spPr>
            <a:xfrm>
              <a:off x="4398000" y="2717525"/>
              <a:ext cx="187550" cy="279925"/>
            </a:xfrm>
            <a:custGeom>
              <a:avLst/>
              <a:gdLst/>
              <a:ahLst/>
              <a:cxnLst/>
              <a:rect l="l" t="t" r="r" b="b"/>
              <a:pathLst>
                <a:path w="7502" h="11197" extrusionOk="0">
                  <a:moveTo>
                    <a:pt x="7502" y="0"/>
                  </a:moveTo>
                  <a:lnTo>
                    <a:pt x="3966" y="0"/>
                  </a:lnTo>
                  <a:lnTo>
                    <a:pt x="1" y="11197"/>
                  </a:lnTo>
                  <a:lnTo>
                    <a:pt x="3537" y="11197"/>
                  </a:lnTo>
                  <a:lnTo>
                    <a:pt x="750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7"/>
            <p:cNvSpPr/>
            <p:nvPr/>
          </p:nvSpPr>
          <p:spPr>
            <a:xfrm>
              <a:off x="4544900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37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7"/>
            <p:cNvSpPr/>
            <p:nvPr/>
          </p:nvSpPr>
          <p:spPr>
            <a:xfrm>
              <a:off x="4691800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7"/>
            <p:cNvSpPr/>
            <p:nvPr/>
          </p:nvSpPr>
          <p:spPr>
            <a:xfrm>
              <a:off x="4838700" y="2717525"/>
              <a:ext cx="187975" cy="279925"/>
            </a:xfrm>
            <a:custGeom>
              <a:avLst/>
              <a:gdLst/>
              <a:ahLst/>
              <a:cxnLst/>
              <a:rect l="l" t="t" r="r" b="b"/>
              <a:pathLst>
                <a:path w="7519" h="11197" extrusionOk="0">
                  <a:moveTo>
                    <a:pt x="7519" y="0"/>
                  </a:moveTo>
                  <a:lnTo>
                    <a:pt x="3983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2" name="Google Shape;202;p7"/>
          <p:cNvGrpSpPr/>
          <p:nvPr/>
        </p:nvGrpSpPr>
        <p:grpSpPr>
          <a:xfrm rot="10800000">
            <a:off x="3751104" y="4924760"/>
            <a:ext cx="5400252" cy="527435"/>
            <a:chOff x="1614625" y="2717525"/>
            <a:chExt cx="3412050" cy="279925"/>
          </a:xfrm>
        </p:grpSpPr>
        <p:sp>
          <p:nvSpPr>
            <p:cNvPr id="203" name="Google Shape;203;p7"/>
            <p:cNvSpPr/>
            <p:nvPr/>
          </p:nvSpPr>
          <p:spPr>
            <a:xfrm>
              <a:off x="1614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7"/>
            <p:cNvSpPr/>
            <p:nvPr/>
          </p:nvSpPr>
          <p:spPr>
            <a:xfrm>
              <a:off x="1760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7"/>
            <p:cNvSpPr/>
            <p:nvPr/>
          </p:nvSpPr>
          <p:spPr>
            <a:xfrm>
              <a:off x="1906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0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7"/>
            <p:cNvSpPr/>
            <p:nvPr/>
          </p:nvSpPr>
          <p:spPr>
            <a:xfrm>
              <a:off x="2052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7"/>
            <p:cNvSpPr/>
            <p:nvPr/>
          </p:nvSpPr>
          <p:spPr>
            <a:xfrm>
              <a:off x="2198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7"/>
            <p:cNvSpPr/>
            <p:nvPr/>
          </p:nvSpPr>
          <p:spPr>
            <a:xfrm>
              <a:off x="2344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7"/>
            <p:cNvSpPr/>
            <p:nvPr/>
          </p:nvSpPr>
          <p:spPr>
            <a:xfrm>
              <a:off x="2490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7"/>
            <p:cNvSpPr/>
            <p:nvPr/>
          </p:nvSpPr>
          <p:spPr>
            <a:xfrm>
              <a:off x="2636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7"/>
            <p:cNvSpPr/>
            <p:nvPr/>
          </p:nvSpPr>
          <p:spPr>
            <a:xfrm>
              <a:off x="2782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7"/>
            <p:cNvSpPr/>
            <p:nvPr/>
          </p:nvSpPr>
          <p:spPr>
            <a:xfrm>
              <a:off x="2928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7"/>
            <p:cNvSpPr/>
            <p:nvPr/>
          </p:nvSpPr>
          <p:spPr>
            <a:xfrm>
              <a:off x="3074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7"/>
            <p:cNvSpPr/>
            <p:nvPr/>
          </p:nvSpPr>
          <p:spPr>
            <a:xfrm>
              <a:off x="32215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83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7"/>
            <p:cNvSpPr/>
            <p:nvPr/>
          </p:nvSpPr>
          <p:spPr>
            <a:xfrm>
              <a:off x="3368850" y="2717525"/>
              <a:ext cx="187550" cy="279925"/>
            </a:xfrm>
            <a:custGeom>
              <a:avLst/>
              <a:gdLst/>
              <a:ahLst/>
              <a:cxnLst/>
              <a:rect l="l" t="t" r="r" b="b"/>
              <a:pathLst>
                <a:path w="7502" h="11197" extrusionOk="0">
                  <a:moveTo>
                    <a:pt x="7502" y="0"/>
                  </a:moveTo>
                  <a:lnTo>
                    <a:pt x="3966" y="0"/>
                  </a:lnTo>
                  <a:lnTo>
                    <a:pt x="1" y="11197"/>
                  </a:lnTo>
                  <a:lnTo>
                    <a:pt x="3537" y="11197"/>
                  </a:lnTo>
                  <a:lnTo>
                    <a:pt x="750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7"/>
            <p:cNvSpPr/>
            <p:nvPr/>
          </p:nvSpPr>
          <p:spPr>
            <a:xfrm>
              <a:off x="3515750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37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7"/>
            <p:cNvSpPr/>
            <p:nvPr/>
          </p:nvSpPr>
          <p:spPr>
            <a:xfrm>
              <a:off x="3662650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7"/>
            <p:cNvSpPr/>
            <p:nvPr/>
          </p:nvSpPr>
          <p:spPr>
            <a:xfrm>
              <a:off x="3809550" y="2717525"/>
              <a:ext cx="187975" cy="279925"/>
            </a:xfrm>
            <a:custGeom>
              <a:avLst/>
              <a:gdLst/>
              <a:ahLst/>
              <a:cxnLst/>
              <a:rect l="l" t="t" r="r" b="b"/>
              <a:pathLst>
                <a:path w="7519" h="11197" extrusionOk="0">
                  <a:moveTo>
                    <a:pt x="7519" y="0"/>
                  </a:moveTo>
                  <a:lnTo>
                    <a:pt x="3983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7"/>
            <p:cNvSpPr/>
            <p:nvPr/>
          </p:nvSpPr>
          <p:spPr>
            <a:xfrm>
              <a:off x="395687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20" y="0"/>
                  </a:moveTo>
                  <a:lnTo>
                    <a:pt x="3966" y="0"/>
                  </a:lnTo>
                  <a:lnTo>
                    <a:pt x="1" y="11197"/>
                  </a:lnTo>
                  <a:lnTo>
                    <a:pt x="3537" y="11197"/>
                  </a:lnTo>
                  <a:lnTo>
                    <a:pt x="752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7"/>
            <p:cNvSpPr/>
            <p:nvPr/>
          </p:nvSpPr>
          <p:spPr>
            <a:xfrm>
              <a:off x="410377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7"/>
            <p:cNvSpPr/>
            <p:nvPr/>
          </p:nvSpPr>
          <p:spPr>
            <a:xfrm>
              <a:off x="4250675" y="2717525"/>
              <a:ext cx="187975" cy="279925"/>
            </a:xfrm>
            <a:custGeom>
              <a:avLst/>
              <a:gdLst/>
              <a:ahLst/>
              <a:cxnLst/>
              <a:rect l="l" t="t" r="r" b="b"/>
              <a:pathLst>
                <a:path w="7519" h="11197" extrusionOk="0">
                  <a:moveTo>
                    <a:pt x="7519" y="0"/>
                  </a:moveTo>
                  <a:lnTo>
                    <a:pt x="3983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7"/>
            <p:cNvSpPr/>
            <p:nvPr/>
          </p:nvSpPr>
          <p:spPr>
            <a:xfrm>
              <a:off x="4398000" y="2717525"/>
              <a:ext cx="187550" cy="279925"/>
            </a:xfrm>
            <a:custGeom>
              <a:avLst/>
              <a:gdLst/>
              <a:ahLst/>
              <a:cxnLst/>
              <a:rect l="l" t="t" r="r" b="b"/>
              <a:pathLst>
                <a:path w="7502" h="11197" extrusionOk="0">
                  <a:moveTo>
                    <a:pt x="7502" y="0"/>
                  </a:moveTo>
                  <a:lnTo>
                    <a:pt x="3966" y="0"/>
                  </a:lnTo>
                  <a:lnTo>
                    <a:pt x="1" y="11197"/>
                  </a:lnTo>
                  <a:lnTo>
                    <a:pt x="3537" y="11197"/>
                  </a:lnTo>
                  <a:lnTo>
                    <a:pt x="750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7"/>
            <p:cNvSpPr/>
            <p:nvPr/>
          </p:nvSpPr>
          <p:spPr>
            <a:xfrm>
              <a:off x="4544900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37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7"/>
            <p:cNvSpPr/>
            <p:nvPr/>
          </p:nvSpPr>
          <p:spPr>
            <a:xfrm>
              <a:off x="4691800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7"/>
            <p:cNvSpPr/>
            <p:nvPr/>
          </p:nvSpPr>
          <p:spPr>
            <a:xfrm>
              <a:off x="4838700" y="2717525"/>
              <a:ext cx="187975" cy="279925"/>
            </a:xfrm>
            <a:custGeom>
              <a:avLst/>
              <a:gdLst/>
              <a:ahLst/>
              <a:cxnLst/>
              <a:rect l="l" t="t" r="r" b="b"/>
              <a:pathLst>
                <a:path w="7519" h="11197" extrusionOk="0">
                  <a:moveTo>
                    <a:pt x="7519" y="0"/>
                  </a:moveTo>
                  <a:lnTo>
                    <a:pt x="3983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dk1"/>
        </a:solidFill>
        <a:effectLst/>
      </p:bgPr>
    </p:bg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8"/>
          <p:cNvSpPr txBox="1">
            <a:spLocks noGrp="1"/>
          </p:cNvSpPr>
          <p:nvPr>
            <p:ph type="title"/>
          </p:nvPr>
        </p:nvSpPr>
        <p:spPr>
          <a:xfrm>
            <a:off x="1388100" y="1405250"/>
            <a:ext cx="6367800" cy="79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228" name="Google Shape;228;p8"/>
          <p:cNvGrpSpPr/>
          <p:nvPr/>
        </p:nvGrpSpPr>
        <p:grpSpPr>
          <a:xfrm>
            <a:off x="-384334" y="4604408"/>
            <a:ext cx="9912667" cy="831648"/>
            <a:chOff x="238125" y="2547200"/>
            <a:chExt cx="7143750" cy="621050"/>
          </a:xfrm>
        </p:grpSpPr>
        <p:sp>
          <p:nvSpPr>
            <p:cNvPr id="229" name="Google Shape;229;p8"/>
            <p:cNvSpPr/>
            <p:nvPr/>
          </p:nvSpPr>
          <p:spPr>
            <a:xfrm>
              <a:off x="2767450" y="2547200"/>
              <a:ext cx="416600" cy="621050"/>
            </a:xfrm>
            <a:custGeom>
              <a:avLst/>
              <a:gdLst/>
              <a:ahLst/>
              <a:cxnLst/>
              <a:rect l="l" t="t" r="r" b="b"/>
              <a:pathLst>
                <a:path w="16664" h="24842" extrusionOk="0">
                  <a:moveTo>
                    <a:pt x="16663" y="0"/>
                  </a:moveTo>
                  <a:lnTo>
                    <a:pt x="8805" y="0"/>
                  </a:lnTo>
                  <a:lnTo>
                    <a:pt x="0" y="24842"/>
                  </a:lnTo>
                  <a:lnTo>
                    <a:pt x="7876" y="24842"/>
                  </a:lnTo>
                  <a:lnTo>
                    <a:pt x="1666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30" name="Google Shape;230;p8"/>
            <p:cNvSpPr/>
            <p:nvPr/>
          </p:nvSpPr>
          <p:spPr>
            <a:xfrm>
              <a:off x="2451325" y="2547200"/>
              <a:ext cx="416600" cy="621050"/>
            </a:xfrm>
            <a:custGeom>
              <a:avLst/>
              <a:gdLst/>
              <a:ahLst/>
              <a:cxnLst/>
              <a:rect l="l" t="t" r="r" b="b"/>
              <a:pathLst>
                <a:path w="16664" h="24842" extrusionOk="0">
                  <a:moveTo>
                    <a:pt x="16664" y="0"/>
                  </a:moveTo>
                  <a:lnTo>
                    <a:pt x="8806" y="0"/>
                  </a:lnTo>
                  <a:lnTo>
                    <a:pt x="1" y="24842"/>
                  </a:lnTo>
                  <a:lnTo>
                    <a:pt x="7877" y="24842"/>
                  </a:lnTo>
                  <a:lnTo>
                    <a:pt x="166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31" name="Google Shape;231;p8"/>
            <p:cNvSpPr/>
            <p:nvPr/>
          </p:nvSpPr>
          <p:spPr>
            <a:xfrm>
              <a:off x="2135225" y="2547200"/>
              <a:ext cx="416600" cy="621050"/>
            </a:xfrm>
            <a:custGeom>
              <a:avLst/>
              <a:gdLst/>
              <a:ahLst/>
              <a:cxnLst/>
              <a:rect l="l" t="t" r="r" b="b"/>
              <a:pathLst>
                <a:path w="16664" h="24842" extrusionOk="0">
                  <a:moveTo>
                    <a:pt x="16663" y="0"/>
                  </a:moveTo>
                  <a:lnTo>
                    <a:pt x="8805" y="0"/>
                  </a:lnTo>
                  <a:lnTo>
                    <a:pt x="0" y="24842"/>
                  </a:lnTo>
                  <a:lnTo>
                    <a:pt x="7859" y="24842"/>
                  </a:lnTo>
                  <a:lnTo>
                    <a:pt x="1666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32" name="Google Shape;232;p8"/>
            <p:cNvSpPr/>
            <p:nvPr/>
          </p:nvSpPr>
          <p:spPr>
            <a:xfrm>
              <a:off x="1819125" y="2547200"/>
              <a:ext cx="416575" cy="621050"/>
            </a:xfrm>
            <a:custGeom>
              <a:avLst/>
              <a:gdLst/>
              <a:ahLst/>
              <a:cxnLst/>
              <a:rect l="l" t="t" r="r" b="b"/>
              <a:pathLst>
                <a:path w="16663" h="24842" extrusionOk="0">
                  <a:moveTo>
                    <a:pt x="16663" y="0"/>
                  </a:moveTo>
                  <a:lnTo>
                    <a:pt x="8805" y="0"/>
                  </a:lnTo>
                  <a:lnTo>
                    <a:pt x="0" y="24842"/>
                  </a:lnTo>
                  <a:lnTo>
                    <a:pt x="7858" y="24842"/>
                  </a:lnTo>
                  <a:lnTo>
                    <a:pt x="1666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33" name="Google Shape;233;p8"/>
            <p:cNvSpPr/>
            <p:nvPr/>
          </p:nvSpPr>
          <p:spPr>
            <a:xfrm>
              <a:off x="1503000" y="2547200"/>
              <a:ext cx="416600" cy="621050"/>
            </a:xfrm>
            <a:custGeom>
              <a:avLst/>
              <a:gdLst/>
              <a:ahLst/>
              <a:cxnLst/>
              <a:rect l="l" t="t" r="r" b="b"/>
              <a:pathLst>
                <a:path w="16664" h="24842" extrusionOk="0">
                  <a:moveTo>
                    <a:pt x="16663" y="0"/>
                  </a:moveTo>
                  <a:lnTo>
                    <a:pt x="8787" y="0"/>
                  </a:lnTo>
                  <a:lnTo>
                    <a:pt x="1" y="24842"/>
                  </a:lnTo>
                  <a:lnTo>
                    <a:pt x="7859" y="24842"/>
                  </a:lnTo>
                  <a:lnTo>
                    <a:pt x="1666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34" name="Google Shape;234;p8"/>
            <p:cNvSpPr/>
            <p:nvPr/>
          </p:nvSpPr>
          <p:spPr>
            <a:xfrm>
              <a:off x="1186900" y="2547200"/>
              <a:ext cx="416575" cy="621050"/>
            </a:xfrm>
            <a:custGeom>
              <a:avLst/>
              <a:gdLst/>
              <a:ahLst/>
              <a:cxnLst/>
              <a:rect l="l" t="t" r="r" b="b"/>
              <a:pathLst>
                <a:path w="16663" h="24842" extrusionOk="0">
                  <a:moveTo>
                    <a:pt x="16663" y="0"/>
                  </a:moveTo>
                  <a:lnTo>
                    <a:pt x="8787" y="0"/>
                  </a:lnTo>
                  <a:lnTo>
                    <a:pt x="0" y="24842"/>
                  </a:lnTo>
                  <a:lnTo>
                    <a:pt x="7858" y="24842"/>
                  </a:lnTo>
                  <a:lnTo>
                    <a:pt x="1666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35" name="Google Shape;235;p8"/>
            <p:cNvSpPr/>
            <p:nvPr/>
          </p:nvSpPr>
          <p:spPr>
            <a:xfrm>
              <a:off x="870325" y="2547200"/>
              <a:ext cx="416600" cy="621050"/>
            </a:xfrm>
            <a:custGeom>
              <a:avLst/>
              <a:gdLst/>
              <a:ahLst/>
              <a:cxnLst/>
              <a:rect l="l" t="t" r="r" b="b"/>
              <a:pathLst>
                <a:path w="16664" h="24842" extrusionOk="0">
                  <a:moveTo>
                    <a:pt x="16664" y="0"/>
                  </a:moveTo>
                  <a:lnTo>
                    <a:pt x="8806" y="0"/>
                  </a:lnTo>
                  <a:lnTo>
                    <a:pt x="1" y="24842"/>
                  </a:lnTo>
                  <a:lnTo>
                    <a:pt x="7877" y="24842"/>
                  </a:lnTo>
                  <a:lnTo>
                    <a:pt x="166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36" name="Google Shape;236;p8"/>
            <p:cNvSpPr/>
            <p:nvPr/>
          </p:nvSpPr>
          <p:spPr>
            <a:xfrm>
              <a:off x="554225" y="2547200"/>
              <a:ext cx="416600" cy="621050"/>
            </a:xfrm>
            <a:custGeom>
              <a:avLst/>
              <a:gdLst/>
              <a:ahLst/>
              <a:cxnLst/>
              <a:rect l="l" t="t" r="r" b="b"/>
              <a:pathLst>
                <a:path w="16664" h="24842" extrusionOk="0">
                  <a:moveTo>
                    <a:pt x="16663" y="0"/>
                  </a:moveTo>
                  <a:lnTo>
                    <a:pt x="8805" y="0"/>
                  </a:lnTo>
                  <a:lnTo>
                    <a:pt x="0" y="24842"/>
                  </a:lnTo>
                  <a:lnTo>
                    <a:pt x="7859" y="24842"/>
                  </a:lnTo>
                  <a:lnTo>
                    <a:pt x="1666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37" name="Google Shape;237;p8"/>
            <p:cNvSpPr/>
            <p:nvPr/>
          </p:nvSpPr>
          <p:spPr>
            <a:xfrm>
              <a:off x="238125" y="2547200"/>
              <a:ext cx="416575" cy="621050"/>
            </a:xfrm>
            <a:custGeom>
              <a:avLst/>
              <a:gdLst/>
              <a:ahLst/>
              <a:cxnLst/>
              <a:rect l="l" t="t" r="r" b="b"/>
              <a:pathLst>
                <a:path w="16663" h="24842" extrusionOk="0">
                  <a:moveTo>
                    <a:pt x="16663" y="0"/>
                  </a:moveTo>
                  <a:lnTo>
                    <a:pt x="8805" y="0"/>
                  </a:lnTo>
                  <a:lnTo>
                    <a:pt x="0" y="24842"/>
                  </a:lnTo>
                  <a:lnTo>
                    <a:pt x="7858" y="24842"/>
                  </a:lnTo>
                  <a:lnTo>
                    <a:pt x="1666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38" name="Google Shape;238;p8"/>
            <p:cNvSpPr/>
            <p:nvPr/>
          </p:nvSpPr>
          <p:spPr>
            <a:xfrm>
              <a:off x="3079975" y="2547200"/>
              <a:ext cx="416600" cy="621050"/>
            </a:xfrm>
            <a:custGeom>
              <a:avLst/>
              <a:gdLst/>
              <a:ahLst/>
              <a:cxnLst/>
              <a:rect l="l" t="t" r="r" b="b"/>
              <a:pathLst>
                <a:path w="16664" h="24842" extrusionOk="0">
                  <a:moveTo>
                    <a:pt x="16664" y="0"/>
                  </a:moveTo>
                  <a:lnTo>
                    <a:pt x="8806" y="0"/>
                  </a:lnTo>
                  <a:lnTo>
                    <a:pt x="1" y="24842"/>
                  </a:lnTo>
                  <a:lnTo>
                    <a:pt x="7859" y="24842"/>
                  </a:lnTo>
                  <a:lnTo>
                    <a:pt x="166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39" name="Google Shape;239;p8"/>
            <p:cNvSpPr/>
            <p:nvPr/>
          </p:nvSpPr>
          <p:spPr>
            <a:xfrm>
              <a:off x="3403675" y="2547200"/>
              <a:ext cx="416600" cy="621050"/>
            </a:xfrm>
            <a:custGeom>
              <a:avLst/>
              <a:gdLst/>
              <a:ahLst/>
              <a:cxnLst/>
              <a:rect l="l" t="t" r="r" b="b"/>
              <a:pathLst>
                <a:path w="16664" h="24842" extrusionOk="0">
                  <a:moveTo>
                    <a:pt x="16664" y="0"/>
                  </a:moveTo>
                  <a:lnTo>
                    <a:pt x="8806" y="0"/>
                  </a:lnTo>
                  <a:lnTo>
                    <a:pt x="1" y="24842"/>
                  </a:lnTo>
                  <a:lnTo>
                    <a:pt x="7859" y="24842"/>
                  </a:lnTo>
                  <a:lnTo>
                    <a:pt x="166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40" name="Google Shape;240;p8"/>
            <p:cNvSpPr/>
            <p:nvPr/>
          </p:nvSpPr>
          <p:spPr>
            <a:xfrm>
              <a:off x="3727400" y="2547200"/>
              <a:ext cx="416575" cy="621050"/>
            </a:xfrm>
            <a:custGeom>
              <a:avLst/>
              <a:gdLst/>
              <a:ahLst/>
              <a:cxnLst/>
              <a:rect l="l" t="t" r="r" b="b"/>
              <a:pathLst>
                <a:path w="16663" h="24842" extrusionOk="0">
                  <a:moveTo>
                    <a:pt x="16663" y="0"/>
                  </a:moveTo>
                  <a:lnTo>
                    <a:pt x="8805" y="0"/>
                  </a:lnTo>
                  <a:lnTo>
                    <a:pt x="0" y="24842"/>
                  </a:lnTo>
                  <a:lnTo>
                    <a:pt x="7858" y="24842"/>
                  </a:lnTo>
                  <a:lnTo>
                    <a:pt x="1666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41" name="Google Shape;241;p8"/>
            <p:cNvSpPr/>
            <p:nvPr/>
          </p:nvSpPr>
          <p:spPr>
            <a:xfrm>
              <a:off x="4051100" y="2547200"/>
              <a:ext cx="416575" cy="621050"/>
            </a:xfrm>
            <a:custGeom>
              <a:avLst/>
              <a:gdLst/>
              <a:ahLst/>
              <a:cxnLst/>
              <a:rect l="l" t="t" r="r" b="b"/>
              <a:pathLst>
                <a:path w="16663" h="24842" extrusionOk="0">
                  <a:moveTo>
                    <a:pt x="16663" y="0"/>
                  </a:moveTo>
                  <a:lnTo>
                    <a:pt x="8805" y="0"/>
                  </a:lnTo>
                  <a:lnTo>
                    <a:pt x="0" y="24842"/>
                  </a:lnTo>
                  <a:lnTo>
                    <a:pt x="7876" y="24842"/>
                  </a:lnTo>
                  <a:lnTo>
                    <a:pt x="1666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42" name="Google Shape;242;p8"/>
            <p:cNvSpPr/>
            <p:nvPr/>
          </p:nvSpPr>
          <p:spPr>
            <a:xfrm>
              <a:off x="4375225" y="2547200"/>
              <a:ext cx="416600" cy="621050"/>
            </a:xfrm>
            <a:custGeom>
              <a:avLst/>
              <a:gdLst/>
              <a:ahLst/>
              <a:cxnLst/>
              <a:rect l="l" t="t" r="r" b="b"/>
              <a:pathLst>
                <a:path w="16664" h="24842" extrusionOk="0">
                  <a:moveTo>
                    <a:pt x="16664" y="0"/>
                  </a:moveTo>
                  <a:lnTo>
                    <a:pt x="8788" y="0"/>
                  </a:lnTo>
                  <a:lnTo>
                    <a:pt x="1" y="24842"/>
                  </a:lnTo>
                  <a:lnTo>
                    <a:pt x="7859" y="24842"/>
                  </a:lnTo>
                  <a:lnTo>
                    <a:pt x="166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43" name="Google Shape;243;p8"/>
            <p:cNvSpPr/>
            <p:nvPr/>
          </p:nvSpPr>
          <p:spPr>
            <a:xfrm>
              <a:off x="4698950" y="2547200"/>
              <a:ext cx="416575" cy="621050"/>
            </a:xfrm>
            <a:custGeom>
              <a:avLst/>
              <a:gdLst/>
              <a:ahLst/>
              <a:cxnLst/>
              <a:rect l="l" t="t" r="r" b="b"/>
              <a:pathLst>
                <a:path w="16663" h="24842" extrusionOk="0">
                  <a:moveTo>
                    <a:pt x="16663" y="0"/>
                  </a:moveTo>
                  <a:lnTo>
                    <a:pt x="8787" y="0"/>
                  </a:lnTo>
                  <a:lnTo>
                    <a:pt x="0" y="24842"/>
                  </a:lnTo>
                  <a:lnTo>
                    <a:pt x="7858" y="24842"/>
                  </a:lnTo>
                  <a:lnTo>
                    <a:pt x="1666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44" name="Google Shape;244;p8"/>
            <p:cNvSpPr/>
            <p:nvPr/>
          </p:nvSpPr>
          <p:spPr>
            <a:xfrm>
              <a:off x="5022650" y="2547200"/>
              <a:ext cx="416575" cy="621050"/>
            </a:xfrm>
            <a:custGeom>
              <a:avLst/>
              <a:gdLst/>
              <a:ahLst/>
              <a:cxnLst/>
              <a:rect l="l" t="t" r="r" b="b"/>
              <a:pathLst>
                <a:path w="16663" h="24842" extrusionOk="0">
                  <a:moveTo>
                    <a:pt x="16663" y="0"/>
                  </a:moveTo>
                  <a:lnTo>
                    <a:pt x="8805" y="0"/>
                  </a:lnTo>
                  <a:lnTo>
                    <a:pt x="0" y="24842"/>
                  </a:lnTo>
                  <a:lnTo>
                    <a:pt x="7858" y="24842"/>
                  </a:lnTo>
                  <a:lnTo>
                    <a:pt x="1666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45" name="Google Shape;245;p8"/>
            <p:cNvSpPr/>
            <p:nvPr/>
          </p:nvSpPr>
          <p:spPr>
            <a:xfrm>
              <a:off x="5346350" y="2547200"/>
              <a:ext cx="416575" cy="621050"/>
            </a:xfrm>
            <a:custGeom>
              <a:avLst/>
              <a:gdLst/>
              <a:ahLst/>
              <a:cxnLst/>
              <a:rect l="l" t="t" r="r" b="b"/>
              <a:pathLst>
                <a:path w="16663" h="24842" extrusionOk="0">
                  <a:moveTo>
                    <a:pt x="16663" y="0"/>
                  </a:moveTo>
                  <a:lnTo>
                    <a:pt x="8805" y="0"/>
                  </a:lnTo>
                  <a:lnTo>
                    <a:pt x="0" y="24842"/>
                  </a:lnTo>
                  <a:lnTo>
                    <a:pt x="7858" y="24842"/>
                  </a:lnTo>
                  <a:lnTo>
                    <a:pt x="1666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46" name="Google Shape;246;p8"/>
            <p:cNvSpPr/>
            <p:nvPr/>
          </p:nvSpPr>
          <p:spPr>
            <a:xfrm>
              <a:off x="5670050" y="2547200"/>
              <a:ext cx="416575" cy="621050"/>
            </a:xfrm>
            <a:custGeom>
              <a:avLst/>
              <a:gdLst/>
              <a:ahLst/>
              <a:cxnLst/>
              <a:rect l="l" t="t" r="r" b="b"/>
              <a:pathLst>
                <a:path w="16663" h="24842" extrusionOk="0">
                  <a:moveTo>
                    <a:pt x="16663" y="0"/>
                  </a:moveTo>
                  <a:lnTo>
                    <a:pt x="8805" y="0"/>
                  </a:lnTo>
                  <a:lnTo>
                    <a:pt x="0" y="24842"/>
                  </a:lnTo>
                  <a:lnTo>
                    <a:pt x="7876" y="24842"/>
                  </a:lnTo>
                  <a:lnTo>
                    <a:pt x="1666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47" name="Google Shape;247;p8"/>
            <p:cNvSpPr/>
            <p:nvPr/>
          </p:nvSpPr>
          <p:spPr>
            <a:xfrm>
              <a:off x="5993750" y="2547200"/>
              <a:ext cx="416575" cy="621050"/>
            </a:xfrm>
            <a:custGeom>
              <a:avLst/>
              <a:gdLst/>
              <a:ahLst/>
              <a:cxnLst/>
              <a:rect l="l" t="t" r="r" b="b"/>
              <a:pathLst>
                <a:path w="16663" h="24842" extrusionOk="0">
                  <a:moveTo>
                    <a:pt x="16663" y="0"/>
                  </a:moveTo>
                  <a:lnTo>
                    <a:pt x="8805" y="0"/>
                  </a:lnTo>
                  <a:lnTo>
                    <a:pt x="0" y="24842"/>
                  </a:lnTo>
                  <a:lnTo>
                    <a:pt x="7876" y="24842"/>
                  </a:lnTo>
                  <a:lnTo>
                    <a:pt x="1666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48" name="Google Shape;248;p8"/>
            <p:cNvSpPr/>
            <p:nvPr/>
          </p:nvSpPr>
          <p:spPr>
            <a:xfrm>
              <a:off x="6317900" y="2547200"/>
              <a:ext cx="416575" cy="621050"/>
            </a:xfrm>
            <a:custGeom>
              <a:avLst/>
              <a:gdLst/>
              <a:ahLst/>
              <a:cxnLst/>
              <a:rect l="l" t="t" r="r" b="b"/>
              <a:pathLst>
                <a:path w="16663" h="24842" extrusionOk="0">
                  <a:moveTo>
                    <a:pt x="16663" y="0"/>
                  </a:moveTo>
                  <a:lnTo>
                    <a:pt x="8787" y="0"/>
                  </a:lnTo>
                  <a:lnTo>
                    <a:pt x="0" y="24842"/>
                  </a:lnTo>
                  <a:lnTo>
                    <a:pt x="7858" y="24842"/>
                  </a:lnTo>
                  <a:lnTo>
                    <a:pt x="1666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49" name="Google Shape;249;p8"/>
            <p:cNvSpPr/>
            <p:nvPr/>
          </p:nvSpPr>
          <p:spPr>
            <a:xfrm>
              <a:off x="6641600" y="2547200"/>
              <a:ext cx="416575" cy="621050"/>
            </a:xfrm>
            <a:custGeom>
              <a:avLst/>
              <a:gdLst/>
              <a:ahLst/>
              <a:cxnLst/>
              <a:rect l="l" t="t" r="r" b="b"/>
              <a:pathLst>
                <a:path w="16663" h="24842" extrusionOk="0">
                  <a:moveTo>
                    <a:pt x="16663" y="0"/>
                  </a:moveTo>
                  <a:lnTo>
                    <a:pt x="8805" y="0"/>
                  </a:lnTo>
                  <a:lnTo>
                    <a:pt x="0" y="24842"/>
                  </a:lnTo>
                  <a:lnTo>
                    <a:pt x="7858" y="24842"/>
                  </a:lnTo>
                  <a:lnTo>
                    <a:pt x="1666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50" name="Google Shape;250;p8"/>
            <p:cNvSpPr/>
            <p:nvPr/>
          </p:nvSpPr>
          <p:spPr>
            <a:xfrm>
              <a:off x="6965300" y="2547200"/>
              <a:ext cx="416575" cy="621050"/>
            </a:xfrm>
            <a:custGeom>
              <a:avLst/>
              <a:gdLst/>
              <a:ahLst/>
              <a:cxnLst/>
              <a:rect l="l" t="t" r="r" b="b"/>
              <a:pathLst>
                <a:path w="16663" h="24842" extrusionOk="0">
                  <a:moveTo>
                    <a:pt x="16663" y="0"/>
                  </a:moveTo>
                  <a:lnTo>
                    <a:pt x="8805" y="0"/>
                  </a:lnTo>
                  <a:lnTo>
                    <a:pt x="0" y="24842"/>
                  </a:lnTo>
                  <a:lnTo>
                    <a:pt x="7858" y="24842"/>
                  </a:lnTo>
                  <a:lnTo>
                    <a:pt x="1666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251" name="Google Shape;251;p8"/>
          <p:cNvSpPr txBox="1">
            <a:spLocks noGrp="1"/>
          </p:cNvSpPr>
          <p:nvPr>
            <p:ph type="subTitle" idx="1"/>
          </p:nvPr>
        </p:nvSpPr>
        <p:spPr>
          <a:xfrm>
            <a:off x="2097700" y="3093550"/>
            <a:ext cx="4948500" cy="53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chivo Medium"/>
              <a:buNone/>
              <a:defRPr sz="1400">
                <a:solidFill>
                  <a:srgbClr val="FFFFFF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dk1"/>
        </a:solidFill>
        <a:effectLst/>
      </p:bgPr>
    </p:bg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9"/>
          <p:cNvSpPr/>
          <p:nvPr/>
        </p:nvSpPr>
        <p:spPr>
          <a:xfrm>
            <a:off x="0" y="0"/>
            <a:ext cx="4441269" cy="5143512"/>
          </a:xfrm>
          <a:custGeom>
            <a:avLst/>
            <a:gdLst/>
            <a:ahLst/>
            <a:cxnLst/>
            <a:rect l="l" t="t" r="r" b="b"/>
            <a:pathLst>
              <a:path w="285750" h="92368" extrusionOk="0">
                <a:moveTo>
                  <a:pt x="285750" y="0"/>
                </a:moveTo>
                <a:lnTo>
                  <a:pt x="0" y="0"/>
                </a:lnTo>
                <a:lnTo>
                  <a:pt x="0" y="92368"/>
                </a:lnTo>
                <a:lnTo>
                  <a:pt x="285750" y="92368"/>
                </a:lnTo>
                <a:lnTo>
                  <a:pt x="28575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sp>
        <p:nvSpPr>
          <p:cNvPr id="254" name="Google Shape;254;p9"/>
          <p:cNvSpPr txBox="1">
            <a:spLocks noGrp="1"/>
          </p:cNvSpPr>
          <p:nvPr>
            <p:ph type="title"/>
          </p:nvPr>
        </p:nvSpPr>
        <p:spPr>
          <a:xfrm>
            <a:off x="5498575" y="454275"/>
            <a:ext cx="2811000" cy="8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55" name="Google Shape;255;p9"/>
          <p:cNvSpPr txBox="1">
            <a:spLocks noGrp="1"/>
          </p:cNvSpPr>
          <p:nvPr>
            <p:ph type="subTitle" idx="1"/>
          </p:nvPr>
        </p:nvSpPr>
        <p:spPr>
          <a:xfrm>
            <a:off x="4785025" y="2689400"/>
            <a:ext cx="2203200" cy="4680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56" name="Google Shape;256;p9"/>
          <p:cNvSpPr txBox="1">
            <a:spLocks noGrp="1"/>
          </p:cNvSpPr>
          <p:nvPr>
            <p:ph type="subTitle" idx="2"/>
          </p:nvPr>
        </p:nvSpPr>
        <p:spPr>
          <a:xfrm>
            <a:off x="4785025" y="3305175"/>
            <a:ext cx="3149400" cy="117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chivo Medium"/>
              <a:buChar char="●"/>
              <a:defRPr sz="1600">
                <a:latin typeface="Archivo Medium"/>
                <a:ea typeface="Archivo Medium"/>
                <a:cs typeface="Archivo Medium"/>
                <a:sym typeface="Archivo Medium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 sz="28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■"/>
              <a:defRPr sz="28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  <a:defRPr sz="28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 sz="28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■"/>
              <a:defRPr sz="28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  <a:defRPr sz="28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 sz="28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■"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solidFill>
          <a:schemeClr val="dk1"/>
        </a:solidFill>
        <a:effectLst/>
      </p:bgPr>
    </p:bg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10"/>
          <p:cNvSpPr txBox="1">
            <a:spLocks noGrp="1"/>
          </p:cNvSpPr>
          <p:nvPr>
            <p:ph type="title"/>
          </p:nvPr>
        </p:nvSpPr>
        <p:spPr>
          <a:xfrm>
            <a:off x="621100" y="4031700"/>
            <a:ext cx="60084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259" name="Google Shape;259;p10"/>
          <p:cNvGrpSpPr/>
          <p:nvPr/>
        </p:nvGrpSpPr>
        <p:grpSpPr>
          <a:xfrm>
            <a:off x="40767" y="-370815"/>
            <a:ext cx="5631326" cy="527435"/>
            <a:chOff x="1468625" y="2717525"/>
            <a:chExt cx="3558050" cy="279925"/>
          </a:xfrm>
        </p:grpSpPr>
        <p:sp>
          <p:nvSpPr>
            <p:cNvPr id="260" name="Google Shape;260;p10"/>
            <p:cNvSpPr/>
            <p:nvPr/>
          </p:nvSpPr>
          <p:spPr>
            <a:xfrm>
              <a:off x="1468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10"/>
            <p:cNvSpPr/>
            <p:nvPr/>
          </p:nvSpPr>
          <p:spPr>
            <a:xfrm>
              <a:off x="1614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10"/>
            <p:cNvSpPr/>
            <p:nvPr/>
          </p:nvSpPr>
          <p:spPr>
            <a:xfrm>
              <a:off x="1760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10"/>
            <p:cNvSpPr/>
            <p:nvPr/>
          </p:nvSpPr>
          <p:spPr>
            <a:xfrm>
              <a:off x="1906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0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10"/>
            <p:cNvSpPr/>
            <p:nvPr/>
          </p:nvSpPr>
          <p:spPr>
            <a:xfrm>
              <a:off x="2052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10"/>
            <p:cNvSpPr/>
            <p:nvPr/>
          </p:nvSpPr>
          <p:spPr>
            <a:xfrm>
              <a:off x="2198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10"/>
            <p:cNvSpPr/>
            <p:nvPr/>
          </p:nvSpPr>
          <p:spPr>
            <a:xfrm>
              <a:off x="2344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10"/>
            <p:cNvSpPr/>
            <p:nvPr/>
          </p:nvSpPr>
          <p:spPr>
            <a:xfrm>
              <a:off x="2490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10"/>
            <p:cNvSpPr/>
            <p:nvPr/>
          </p:nvSpPr>
          <p:spPr>
            <a:xfrm>
              <a:off x="2636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10"/>
            <p:cNvSpPr/>
            <p:nvPr/>
          </p:nvSpPr>
          <p:spPr>
            <a:xfrm>
              <a:off x="2782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10"/>
            <p:cNvSpPr/>
            <p:nvPr/>
          </p:nvSpPr>
          <p:spPr>
            <a:xfrm>
              <a:off x="2928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10"/>
            <p:cNvSpPr/>
            <p:nvPr/>
          </p:nvSpPr>
          <p:spPr>
            <a:xfrm>
              <a:off x="3074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10"/>
            <p:cNvSpPr/>
            <p:nvPr/>
          </p:nvSpPr>
          <p:spPr>
            <a:xfrm>
              <a:off x="32215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83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10"/>
            <p:cNvSpPr/>
            <p:nvPr/>
          </p:nvSpPr>
          <p:spPr>
            <a:xfrm>
              <a:off x="3368850" y="2717525"/>
              <a:ext cx="187550" cy="279925"/>
            </a:xfrm>
            <a:custGeom>
              <a:avLst/>
              <a:gdLst/>
              <a:ahLst/>
              <a:cxnLst/>
              <a:rect l="l" t="t" r="r" b="b"/>
              <a:pathLst>
                <a:path w="7502" h="11197" extrusionOk="0">
                  <a:moveTo>
                    <a:pt x="7502" y="0"/>
                  </a:moveTo>
                  <a:lnTo>
                    <a:pt x="3966" y="0"/>
                  </a:lnTo>
                  <a:lnTo>
                    <a:pt x="1" y="11197"/>
                  </a:lnTo>
                  <a:lnTo>
                    <a:pt x="3537" y="11197"/>
                  </a:lnTo>
                  <a:lnTo>
                    <a:pt x="750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10"/>
            <p:cNvSpPr/>
            <p:nvPr/>
          </p:nvSpPr>
          <p:spPr>
            <a:xfrm>
              <a:off x="3515750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37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10"/>
            <p:cNvSpPr/>
            <p:nvPr/>
          </p:nvSpPr>
          <p:spPr>
            <a:xfrm>
              <a:off x="3662650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10"/>
            <p:cNvSpPr/>
            <p:nvPr/>
          </p:nvSpPr>
          <p:spPr>
            <a:xfrm>
              <a:off x="3809550" y="2717525"/>
              <a:ext cx="187975" cy="279925"/>
            </a:xfrm>
            <a:custGeom>
              <a:avLst/>
              <a:gdLst/>
              <a:ahLst/>
              <a:cxnLst/>
              <a:rect l="l" t="t" r="r" b="b"/>
              <a:pathLst>
                <a:path w="7519" h="11197" extrusionOk="0">
                  <a:moveTo>
                    <a:pt x="7519" y="0"/>
                  </a:moveTo>
                  <a:lnTo>
                    <a:pt x="3983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10"/>
            <p:cNvSpPr/>
            <p:nvPr/>
          </p:nvSpPr>
          <p:spPr>
            <a:xfrm>
              <a:off x="395687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20" y="0"/>
                  </a:moveTo>
                  <a:lnTo>
                    <a:pt x="3966" y="0"/>
                  </a:lnTo>
                  <a:lnTo>
                    <a:pt x="1" y="11197"/>
                  </a:lnTo>
                  <a:lnTo>
                    <a:pt x="3537" y="11197"/>
                  </a:lnTo>
                  <a:lnTo>
                    <a:pt x="752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10"/>
            <p:cNvSpPr/>
            <p:nvPr/>
          </p:nvSpPr>
          <p:spPr>
            <a:xfrm>
              <a:off x="410377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10"/>
            <p:cNvSpPr/>
            <p:nvPr/>
          </p:nvSpPr>
          <p:spPr>
            <a:xfrm>
              <a:off x="4250675" y="2717525"/>
              <a:ext cx="187975" cy="279925"/>
            </a:xfrm>
            <a:custGeom>
              <a:avLst/>
              <a:gdLst/>
              <a:ahLst/>
              <a:cxnLst/>
              <a:rect l="l" t="t" r="r" b="b"/>
              <a:pathLst>
                <a:path w="7519" h="11197" extrusionOk="0">
                  <a:moveTo>
                    <a:pt x="7519" y="0"/>
                  </a:moveTo>
                  <a:lnTo>
                    <a:pt x="3983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10"/>
            <p:cNvSpPr/>
            <p:nvPr/>
          </p:nvSpPr>
          <p:spPr>
            <a:xfrm>
              <a:off x="4398000" y="2717525"/>
              <a:ext cx="187550" cy="279925"/>
            </a:xfrm>
            <a:custGeom>
              <a:avLst/>
              <a:gdLst/>
              <a:ahLst/>
              <a:cxnLst/>
              <a:rect l="l" t="t" r="r" b="b"/>
              <a:pathLst>
                <a:path w="7502" h="11197" extrusionOk="0">
                  <a:moveTo>
                    <a:pt x="7502" y="0"/>
                  </a:moveTo>
                  <a:lnTo>
                    <a:pt x="3966" y="0"/>
                  </a:lnTo>
                  <a:lnTo>
                    <a:pt x="1" y="11197"/>
                  </a:lnTo>
                  <a:lnTo>
                    <a:pt x="3537" y="11197"/>
                  </a:lnTo>
                  <a:lnTo>
                    <a:pt x="750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10"/>
            <p:cNvSpPr/>
            <p:nvPr/>
          </p:nvSpPr>
          <p:spPr>
            <a:xfrm>
              <a:off x="4544900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37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10"/>
            <p:cNvSpPr/>
            <p:nvPr/>
          </p:nvSpPr>
          <p:spPr>
            <a:xfrm>
              <a:off x="4691800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10"/>
            <p:cNvSpPr/>
            <p:nvPr/>
          </p:nvSpPr>
          <p:spPr>
            <a:xfrm>
              <a:off x="4838700" y="2717525"/>
              <a:ext cx="187975" cy="279925"/>
            </a:xfrm>
            <a:custGeom>
              <a:avLst/>
              <a:gdLst/>
              <a:ahLst/>
              <a:cxnLst/>
              <a:rect l="l" t="t" r="r" b="b"/>
              <a:pathLst>
                <a:path w="7519" h="11197" extrusionOk="0">
                  <a:moveTo>
                    <a:pt x="7519" y="0"/>
                  </a:moveTo>
                  <a:lnTo>
                    <a:pt x="3983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4" name="Google Shape;284;p10"/>
          <p:cNvGrpSpPr/>
          <p:nvPr/>
        </p:nvGrpSpPr>
        <p:grpSpPr>
          <a:xfrm rot="10800000">
            <a:off x="3751104" y="4924760"/>
            <a:ext cx="5400252" cy="527435"/>
            <a:chOff x="1614625" y="2717525"/>
            <a:chExt cx="3412050" cy="279925"/>
          </a:xfrm>
        </p:grpSpPr>
        <p:sp>
          <p:nvSpPr>
            <p:cNvPr id="285" name="Google Shape;285;p10"/>
            <p:cNvSpPr/>
            <p:nvPr/>
          </p:nvSpPr>
          <p:spPr>
            <a:xfrm>
              <a:off x="1614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10"/>
            <p:cNvSpPr/>
            <p:nvPr/>
          </p:nvSpPr>
          <p:spPr>
            <a:xfrm>
              <a:off x="1760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10"/>
            <p:cNvSpPr/>
            <p:nvPr/>
          </p:nvSpPr>
          <p:spPr>
            <a:xfrm>
              <a:off x="1906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0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10"/>
            <p:cNvSpPr/>
            <p:nvPr/>
          </p:nvSpPr>
          <p:spPr>
            <a:xfrm>
              <a:off x="2052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10"/>
            <p:cNvSpPr/>
            <p:nvPr/>
          </p:nvSpPr>
          <p:spPr>
            <a:xfrm>
              <a:off x="2198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10"/>
            <p:cNvSpPr/>
            <p:nvPr/>
          </p:nvSpPr>
          <p:spPr>
            <a:xfrm>
              <a:off x="2344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10"/>
            <p:cNvSpPr/>
            <p:nvPr/>
          </p:nvSpPr>
          <p:spPr>
            <a:xfrm>
              <a:off x="2490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10"/>
            <p:cNvSpPr/>
            <p:nvPr/>
          </p:nvSpPr>
          <p:spPr>
            <a:xfrm>
              <a:off x="2636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10"/>
            <p:cNvSpPr/>
            <p:nvPr/>
          </p:nvSpPr>
          <p:spPr>
            <a:xfrm>
              <a:off x="2782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10"/>
            <p:cNvSpPr/>
            <p:nvPr/>
          </p:nvSpPr>
          <p:spPr>
            <a:xfrm>
              <a:off x="2928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10"/>
            <p:cNvSpPr/>
            <p:nvPr/>
          </p:nvSpPr>
          <p:spPr>
            <a:xfrm>
              <a:off x="3074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10"/>
            <p:cNvSpPr/>
            <p:nvPr/>
          </p:nvSpPr>
          <p:spPr>
            <a:xfrm>
              <a:off x="32215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83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10"/>
            <p:cNvSpPr/>
            <p:nvPr/>
          </p:nvSpPr>
          <p:spPr>
            <a:xfrm>
              <a:off x="3368850" y="2717525"/>
              <a:ext cx="187550" cy="279925"/>
            </a:xfrm>
            <a:custGeom>
              <a:avLst/>
              <a:gdLst/>
              <a:ahLst/>
              <a:cxnLst/>
              <a:rect l="l" t="t" r="r" b="b"/>
              <a:pathLst>
                <a:path w="7502" h="11197" extrusionOk="0">
                  <a:moveTo>
                    <a:pt x="7502" y="0"/>
                  </a:moveTo>
                  <a:lnTo>
                    <a:pt x="3966" y="0"/>
                  </a:lnTo>
                  <a:lnTo>
                    <a:pt x="1" y="11197"/>
                  </a:lnTo>
                  <a:lnTo>
                    <a:pt x="3537" y="11197"/>
                  </a:lnTo>
                  <a:lnTo>
                    <a:pt x="750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10"/>
            <p:cNvSpPr/>
            <p:nvPr/>
          </p:nvSpPr>
          <p:spPr>
            <a:xfrm>
              <a:off x="3515750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37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10"/>
            <p:cNvSpPr/>
            <p:nvPr/>
          </p:nvSpPr>
          <p:spPr>
            <a:xfrm>
              <a:off x="3662650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10"/>
            <p:cNvSpPr/>
            <p:nvPr/>
          </p:nvSpPr>
          <p:spPr>
            <a:xfrm>
              <a:off x="3809550" y="2717525"/>
              <a:ext cx="187975" cy="279925"/>
            </a:xfrm>
            <a:custGeom>
              <a:avLst/>
              <a:gdLst/>
              <a:ahLst/>
              <a:cxnLst/>
              <a:rect l="l" t="t" r="r" b="b"/>
              <a:pathLst>
                <a:path w="7519" h="11197" extrusionOk="0">
                  <a:moveTo>
                    <a:pt x="7519" y="0"/>
                  </a:moveTo>
                  <a:lnTo>
                    <a:pt x="3983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10"/>
            <p:cNvSpPr/>
            <p:nvPr/>
          </p:nvSpPr>
          <p:spPr>
            <a:xfrm>
              <a:off x="395687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20" y="0"/>
                  </a:moveTo>
                  <a:lnTo>
                    <a:pt x="3966" y="0"/>
                  </a:lnTo>
                  <a:lnTo>
                    <a:pt x="1" y="11197"/>
                  </a:lnTo>
                  <a:lnTo>
                    <a:pt x="3537" y="11197"/>
                  </a:lnTo>
                  <a:lnTo>
                    <a:pt x="752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10"/>
            <p:cNvSpPr/>
            <p:nvPr/>
          </p:nvSpPr>
          <p:spPr>
            <a:xfrm>
              <a:off x="410377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10"/>
            <p:cNvSpPr/>
            <p:nvPr/>
          </p:nvSpPr>
          <p:spPr>
            <a:xfrm>
              <a:off x="4250675" y="2717525"/>
              <a:ext cx="187975" cy="279925"/>
            </a:xfrm>
            <a:custGeom>
              <a:avLst/>
              <a:gdLst/>
              <a:ahLst/>
              <a:cxnLst/>
              <a:rect l="l" t="t" r="r" b="b"/>
              <a:pathLst>
                <a:path w="7519" h="11197" extrusionOk="0">
                  <a:moveTo>
                    <a:pt x="7519" y="0"/>
                  </a:moveTo>
                  <a:lnTo>
                    <a:pt x="3983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10"/>
            <p:cNvSpPr/>
            <p:nvPr/>
          </p:nvSpPr>
          <p:spPr>
            <a:xfrm>
              <a:off x="4398000" y="2717525"/>
              <a:ext cx="187550" cy="279925"/>
            </a:xfrm>
            <a:custGeom>
              <a:avLst/>
              <a:gdLst/>
              <a:ahLst/>
              <a:cxnLst/>
              <a:rect l="l" t="t" r="r" b="b"/>
              <a:pathLst>
                <a:path w="7502" h="11197" extrusionOk="0">
                  <a:moveTo>
                    <a:pt x="7502" y="0"/>
                  </a:moveTo>
                  <a:lnTo>
                    <a:pt x="3966" y="0"/>
                  </a:lnTo>
                  <a:lnTo>
                    <a:pt x="1" y="11197"/>
                  </a:lnTo>
                  <a:lnTo>
                    <a:pt x="3537" y="11197"/>
                  </a:lnTo>
                  <a:lnTo>
                    <a:pt x="750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10"/>
            <p:cNvSpPr/>
            <p:nvPr/>
          </p:nvSpPr>
          <p:spPr>
            <a:xfrm>
              <a:off x="4544900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37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10"/>
            <p:cNvSpPr/>
            <p:nvPr/>
          </p:nvSpPr>
          <p:spPr>
            <a:xfrm>
              <a:off x="4691800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10"/>
            <p:cNvSpPr/>
            <p:nvPr/>
          </p:nvSpPr>
          <p:spPr>
            <a:xfrm>
              <a:off x="4838700" y="2717525"/>
              <a:ext cx="187975" cy="279925"/>
            </a:xfrm>
            <a:custGeom>
              <a:avLst/>
              <a:gdLst/>
              <a:ahLst/>
              <a:cxnLst/>
              <a:rect l="l" t="t" r="r" b="b"/>
              <a:pathLst>
                <a:path w="7519" h="11197" extrusionOk="0">
                  <a:moveTo>
                    <a:pt x="7519" y="0"/>
                  </a:moveTo>
                  <a:lnTo>
                    <a:pt x="3983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chivo SemiBold"/>
              <a:buNone/>
              <a:defRPr sz="2400">
                <a:solidFill>
                  <a:schemeClr val="lt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chivo SemiBold"/>
              <a:buChar char="●"/>
              <a:defRPr sz="1800">
                <a:solidFill>
                  <a:schemeClr val="lt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chivo Medium"/>
              <a:buChar char="○"/>
              <a:defRPr>
                <a:solidFill>
                  <a:schemeClr val="lt1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chivo Medium"/>
              <a:buChar char="■"/>
              <a:defRPr>
                <a:solidFill>
                  <a:schemeClr val="lt1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chivo Medium"/>
              <a:buChar char="●"/>
              <a:defRPr>
                <a:solidFill>
                  <a:schemeClr val="lt1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chivo Medium"/>
              <a:buChar char="○"/>
              <a:defRPr>
                <a:solidFill>
                  <a:schemeClr val="lt1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chivo Medium"/>
              <a:buChar char="■"/>
              <a:defRPr>
                <a:solidFill>
                  <a:schemeClr val="lt1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chivo Medium"/>
              <a:buChar char="●"/>
              <a:defRPr>
                <a:solidFill>
                  <a:schemeClr val="lt1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chivo Medium"/>
              <a:buChar char="○"/>
              <a:defRPr>
                <a:solidFill>
                  <a:schemeClr val="lt1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Archivo Medium"/>
              <a:buChar char="■"/>
              <a:defRPr>
                <a:solidFill>
                  <a:schemeClr val="lt1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14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3.png"/><Relationship Id="rId11" Type="http://schemas.openxmlformats.org/officeDocument/2006/relationships/image" Target="../media/image4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12" Type="http://schemas.openxmlformats.org/officeDocument/2006/relationships/image" Target="../media/image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1.png"/><Relationship Id="rId11" Type="http://schemas.openxmlformats.org/officeDocument/2006/relationships/image" Target="../media/image4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mailto:addyouremail@freepik.com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5" Type="http://schemas.openxmlformats.org/officeDocument/2006/relationships/comments" Target="../comments/comment1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p31"/>
          <p:cNvSpPr txBox="1">
            <a:spLocks noGrp="1"/>
          </p:cNvSpPr>
          <p:nvPr>
            <p:ph type="ctrTitle"/>
          </p:nvPr>
        </p:nvSpPr>
        <p:spPr>
          <a:xfrm>
            <a:off x="177925" y="1692088"/>
            <a:ext cx="9144000" cy="124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>
                <a:latin typeface="Arial"/>
                <a:ea typeface="Arial"/>
                <a:cs typeface="Arial"/>
                <a:sym typeface="Arial"/>
              </a:rPr>
              <a:t>Security and Emergency Plan</a:t>
            </a:r>
            <a:endParaRPr sz="4800"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2" name="Google Shape;1042;p31"/>
          <p:cNvSpPr txBox="1">
            <a:spLocks noGrp="1"/>
          </p:cNvSpPr>
          <p:nvPr>
            <p:ph type="subTitle" idx="1"/>
          </p:nvPr>
        </p:nvSpPr>
        <p:spPr>
          <a:xfrm>
            <a:off x="631200" y="4069925"/>
            <a:ext cx="3119100" cy="53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43" name="Google Shape;1043;p31"/>
          <p:cNvGrpSpPr/>
          <p:nvPr/>
        </p:nvGrpSpPr>
        <p:grpSpPr>
          <a:xfrm>
            <a:off x="-384334" y="3465550"/>
            <a:ext cx="9912667" cy="1540200"/>
            <a:chOff x="-384334" y="2732550"/>
            <a:chExt cx="9912667" cy="1540200"/>
          </a:xfrm>
        </p:grpSpPr>
        <p:grpSp>
          <p:nvGrpSpPr>
            <p:cNvPr id="1044" name="Google Shape;1044;p31"/>
            <p:cNvGrpSpPr/>
            <p:nvPr/>
          </p:nvGrpSpPr>
          <p:grpSpPr>
            <a:xfrm>
              <a:off x="-384334" y="3099508"/>
              <a:ext cx="9912667" cy="831648"/>
              <a:chOff x="238125" y="2547200"/>
              <a:chExt cx="7143750" cy="621050"/>
            </a:xfrm>
          </p:grpSpPr>
          <p:sp>
            <p:nvSpPr>
              <p:cNvPr id="1045" name="Google Shape;1045;p31"/>
              <p:cNvSpPr/>
              <p:nvPr/>
            </p:nvSpPr>
            <p:spPr>
              <a:xfrm>
                <a:off x="2767450" y="2547200"/>
                <a:ext cx="416600" cy="621050"/>
              </a:xfrm>
              <a:custGeom>
                <a:avLst/>
                <a:gdLst/>
                <a:ahLst/>
                <a:cxnLst/>
                <a:rect l="l" t="t" r="r" b="b"/>
                <a:pathLst>
                  <a:path w="16664" h="24842" extrusionOk="0">
                    <a:moveTo>
                      <a:pt x="16663" y="0"/>
                    </a:moveTo>
                    <a:lnTo>
                      <a:pt x="8805" y="0"/>
                    </a:lnTo>
                    <a:lnTo>
                      <a:pt x="0" y="24842"/>
                    </a:lnTo>
                    <a:lnTo>
                      <a:pt x="7876" y="24842"/>
                    </a:lnTo>
                    <a:lnTo>
                      <a:pt x="16663" y="0"/>
                    </a:lnTo>
                    <a:close/>
                  </a:path>
                </a:pathLst>
              </a:custGeom>
              <a:solidFill>
                <a:srgbClr val="2A2A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6" name="Google Shape;1046;p31"/>
              <p:cNvSpPr/>
              <p:nvPr/>
            </p:nvSpPr>
            <p:spPr>
              <a:xfrm>
                <a:off x="2451325" y="2547200"/>
                <a:ext cx="416600" cy="621050"/>
              </a:xfrm>
              <a:custGeom>
                <a:avLst/>
                <a:gdLst/>
                <a:ahLst/>
                <a:cxnLst/>
                <a:rect l="l" t="t" r="r" b="b"/>
                <a:pathLst>
                  <a:path w="16664" h="24842" extrusionOk="0">
                    <a:moveTo>
                      <a:pt x="16664" y="0"/>
                    </a:moveTo>
                    <a:lnTo>
                      <a:pt x="8806" y="0"/>
                    </a:lnTo>
                    <a:lnTo>
                      <a:pt x="1" y="24842"/>
                    </a:lnTo>
                    <a:lnTo>
                      <a:pt x="7877" y="24842"/>
                    </a:lnTo>
                    <a:lnTo>
                      <a:pt x="16664" y="0"/>
                    </a:lnTo>
                    <a:close/>
                  </a:path>
                </a:pathLst>
              </a:custGeom>
              <a:solidFill>
                <a:srgbClr val="2A2A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7" name="Google Shape;1047;p31"/>
              <p:cNvSpPr/>
              <p:nvPr/>
            </p:nvSpPr>
            <p:spPr>
              <a:xfrm>
                <a:off x="2135225" y="2547200"/>
                <a:ext cx="416600" cy="621050"/>
              </a:xfrm>
              <a:custGeom>
                <a:avLst/>
                <a:gdLst/>
                <a:ahLst/>
                <a:cxnLst/>
                <a:rect l="l" t="t" r="r" b="b"/>
                <a:pathLst>
                  <a:path w="16664" h="24842" extrusionOk="0">
                    <a:moveTo>
                      <a:pt x="16663" y="0"/>
                    </a:moveTo>
                    <a:lnTo>
                      <a:pt x="8805" y="0"/>
                    </a:lnTo>
                    <a:lnTo>
                      <a:pt x="0" y="24842"/>
                    </a:lnTo>
                    <a:lnTo>
                      <a:pt x="7859" y="24842"/>
                    </a:lnTo>
                    <a:lnTo>
                      <a:pt x="16663" y="0"/>
                    </a:lnTo>
                    <a:close/>
                  </a:path>
                </a:pathLst>
              </a:custGeom>
              <a:solidFill>
                <a:srgbClr val="2A2A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" name="Google Shape;1048;p31"/>
              <p:cNvSpPr/>
              <p:nvPr/>
            </p:nvSpPr>
            <p:spPr>
              <a:xfrm>
                <a:off x="1819125" y="2547200"/>
                <a:ext cx="416575" cy="621050"/>
              </a:xfrm>
              <a:custGeom>
                <a:avLst/>
                <a:gdLst/>
                <a:ahLst/>
                <a:cxnLst/>
                <a:rect l="l" t="t" r="r" b="b"/>
                <a:pathLst>
                  <a:path w="16663" h="24842" extrusionOk="0">
                    <a:moveTo>
                      <a:pt x="16663" y="0"/>
                    </a:moveTo>
                    <a:lnTo>
                      <a:pt x="8805" y="0"/>
                    </a:lnTo>
                    <a:lnTo>
                      <a:pt x="0" y="24842"/>
                    </a:lnTo>
                    <a:lnTo>
                      <a:pt x="7858" y="24842"/>
                    </a:lnTo>
                    <a:lnTo>
                      <a:pt x="16663" y="0"/>
                    </a:lnTo>
                    <a:close/>
                  </a:path>
                </a:pathLst>
              </a:custGeom>
              <a:solidFill>
                <a:srgbClr val="2A2A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" name="Google Shape;1049;p31"/>
              <p:cNvSpPr/>
              <p:nvPr/>
            </p:nvSpPr>
            <p:spPr>
              <a:xfrm>
                <a:off x="1503000" y="2547200"/>
                <a:ext cx="416600" cy="621050"/>
              </a:xfrm>
              <a:custGeom>
                <a:avLst/>
                <a:gdLst/>
                <a:ahLst/>
                <a:cxnLst/>
                <a:rect l="l" t="t" r="r" b="b"/>
                <a:pathLst>
                  <a:path w="16664" h="24842" extrusionOk="0">
                    <a:moveTo>
                      <a:pt x="16663" y="0"/>
                    </a:moveTo>
                    <a:lnTo>
                      <a:pt x="8787" y="0"/>
                    </a:lnTo>
                    <a:lnTo>
                      <a:pt x="1" y="24842"/>
                    </a:lnTo>
                    <a:lnTo>
                      <a:pt x="7859" y="24842"/>
                    </a:lnTo>
                    <a:lnTo>
                      <a:pt x="16663" y="0"/>
                    </a:lnTo>
                    <a:close/>
                  </a:path>
                </a:pathLst>
              </a:custGeom>
              <a:solidFill>
                <a:srgbClr val="2A2A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" name="Google Shape;1050;p31"/>
              <p:cNvSpPr/>
              <p:nvPr/>
            </p:nvSpPr>
            <p:spPr>
              <a:xfrm>
                <a:off x="1186900" y="2547200"/>
                <a:ext cx="416575" cy="621050"/>
              </a:xfrm>
              <a:custGeom>
                <a:avLst/>
                <a:gdLst/>
                <a:ahLst/>
                <a:cxnLst/>
                <a:rect l="l" t="t" r="r" b="b"/>
                <a:pathLst>
                  <a:path w="16663" h="24842" extrusionOk="0">
                    <a:moveTo>
                      <a:pt x="16663" y="0"/>
                    </a:moveTo>
                    <a:lnTo>
                      <a:pt x="8787" y="0"/>
                    </a:lnTo>
                    <a:lnTo>
                      <a:pt x="0" y="24842"/>
                    </a:lnTo>
                    <a:lnTo>
                      <a:pt x="7858" y="24842"/>
                    </a:lnTo>
                    <a:lnTo>
                      <a:pt x="16663" y="0"/>
                    </a:lnTo>
                    <a:close/>
                  </a:path>
                </a:pathLst>
              </a:custGeom>
              <a:solidFill>
                <a:srgbClr val="2A2A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1" name="Google Shape;1051;p31"/>
              <p:cNvSpPr/>
              <p:nvPr/>
            </p:nvSpPr>
            <p:spPr>
              <a:xfrm>
                <a:off x="870325" y="2547200"/>
                <a:ext cx="416600" cy="621050"/>
              </a:xfrm>
              <a:custGeom>
                <a:avLst/>
                <a:gdLst/>
                <a:ahLst/>
                <a:cxnLst/>
                <a:rect l="l" t="t" r="r" b="b"/>
                <a:pathLst>
                  <a:path w="16664" h="24842" extrusionOk="0">
                    <a:moveTo>
                      <a:pt x="16664" y="0"/>
                    </a:moveTo>
                    <a:lnTo>
                      <a:pt x="8806" y="0"/>
                    </a:lnTo>
                    <a:lnTo>
                      <a:pt x="1" y="24842"/>
                    </a:lnTo>
                    <a:lnTo>
                      <a:pt x="7877" y="24842"/>
                    </a:lnTo>
                    <a:lnTo>
                      <a:pt x="16664" y="0"/>
                    </a:lnTo>
                    <a:close/>
                  </a:path>
                </a:pathLst>
              </a:custGeom>
              <a:solidFill>
                <a:srgbClr val="2A2A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2" name="Google Shape;1052;p31"/>
              <p:cNvSpPr/>
              <p:nvPr/>
            </p:nvSpPr>
            <p:spPr>
              <a:xfrm>
                <a:off x="554225" y="2547200"/>
                <a:ext cx="416600" cy="621050"/>
              </a:xfrm>
              <a:custGeom>
                <a:avLst/>
                <a:gdLst/>
                <a:ahLst/>
                <a:cxnLst/>
                <a:rect l="l" t="t" r="r" b="b"/>
                <a:pathLst>
                  <a:path w="16664" h="24842" extrusionOk="0">
                    <a:moveTo>
                      <a:pt x="16663" y="0"/>
                    </a:moveTo>
                    <a:lnTo>
                      <a:pt x="8805" y="0"/>
                    </a:lnTo>
                    <a:lnTo>
                      <a:pt x="0" y="24842"/>
                    </a:lnTo>
                    <a:lnTo>
                      <a:pt x="7859" y="24842"/>
                    </a:lnTo>
                    <a:lnTo>
                      <a:pt x="16663" y="0"/>
                    </a:lnTo>
                    <a:close/>
                  </a:path>
                </a:pathLst>
              </a:custGeom>
              <a:solidFill>
                <a:srgbClr val="2A2A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3" name="Google Shape;1053;p31"/>
              <p:cNvSpPr/>
              <p:nvPr/>
            </p:nvSpPr>
            <p:spPr>
              <a:xfrm>
                <a:off x="238125" y="2547200"/>
                <a:ext cx="416575" cy="621050"/>
              </a:xfrm>
              <a:custGeom>
                <a:avLst/>
                <a:gdLst/>
                <a:ahLst/>
                <a:cxnLst/>
                <a:rect l="l" t="t" r="r" b="b"/>
                <a:pathLst>
                  <a:path w="16663" h="24842" extrusionOk="0">
                    <a:moveTo>
                      <a:pt x="16663" y="0"/>
                    </a:moveTo>
                    <a:lnTo>
                      <a:pt x="8805" y="0"/>
                    </a:lnTo>
                    <a:lnTo>
                      <a:pt x="0" y="24842"/>
                    </a:lnTo>
                    <a:lnTo>
                      <a:pt x="7858" y="24842"/>
                    </a:lnTo>
                    <a:lnTo>
                      <a:pt x="16663" y="0"/>
                    </a:lnTo>
                    <a:close/>
                  </a:path>
                </a:pathLst>
              </a:custGeom>
              <a:solidFill>
                <a:srgbClr val="2A2A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4" name="Google Shape;1054;p31"/>
              <p:cNvSpPr/>
              <p:nvPr/>
            </p:nvSpPr>
            <p:spPr>
              <a:xfrm>
                <a:off x="3079975" y="2547200"/>
                <a:ext cx="416600" cy="621050"/>
              </a:xfrm>
              <a:custGeom>
                <a:avLst/>
                <a:gdLst/>
                <a:ahLst/>
                <a:cxnLst/>
                <a:rect l="l" t="t" r="r" b="b"/>
                <a:pathLst>
                  <a:path w="16664" h="24842" extrusionOk="0">
                    <a:moveTo>
                      <a:pt x="16664" y="0"/>
                    </a:moveTo>
                    <a:lnTo>
                      <a:pt x="8806" y="0"/>
                    </a:lnTo>
                    <a:lnTo>
                      <a:pt x="1" y="24842"/>
                    </a:lnTo>
                    <a:lnTo>
                      <a:pt x="7859" y="24842"/>
                    </a:lnTo>
                    <a:lnTo>
                      <a:pt x="16664" y="0"/>
                    </a:lnTo>
                    <a:close/>
                  </a:path>
                </a:pathLst>
              </a:custGeom>
              <a:solidFill>
                <a:srgbClr val="2A2A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5" name="Google Shape;1055;p31"/>
              <p:cNvSpPr/>
              <p:nvPr/>
            </p:nvSpPr>
            <p:spPr>
              <a:xfrm>
                <a:off x="3403675" y="2547200"/>
                <a:ext cx="416600" cy="621050"/>
              </a:xfrm>
              <a:custGeom>
                <a:avLst/>
                <a:gdLst/>
                <a:ahLst/>
                <a:cxnLst/>
                <a:rect l="l" t="t" r="r" b="b"/>
                <a:pathLst>
                  <a:path w="16664" h="24842" extrusionOk="0">
                    <a:moveTo>
                      <a:pt x="16664" y="0"/>
                    </a:moveTo>
                    <a:lnTo>
                      <a:pt x="8806" y="0"/>
                    </a:lnTo>
                    <a:lnTo>
                      <a:pt x="1" y="24842"/>
                    </a:lnTo>
                    <a:lnTo>
                      <a:pt x="7859" y="24842"/>
                    </a:lnTo>
                    <a:lnTo>
                      <a:pt x="16664" y="0"/>
                    </a:lnTo>
                    <a:close/>
                  </a:path>
                </a:pathLst>
              </a:custGeom>
              <a:solidFill>
                <a:srgbClr val="2A2A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6" name="Google Shape;1056;p31"/>
              <p:cNvSpPr/>
              <p:nvPr/>
            </p:nvSpPr>
            <p:spPr>
              <a:xfrm>
                <a:off x="3727400" y="2547200"/>
                <a:ext cx="416575" cy="621050"/>
              </a:xfrm>
              <a:custGeom>
                <a:avLst/>
                <a:gdLst/>
                <a:ahLst/>
                <a:cxnLst/>
                <a:rect l="l" t="t" r="r" b="b"/>
                <a:pathLst>
                  <a:path w="16663" h="24842" extrusionOk="0">
                    <a:moveTo>
                      <a:pt x="16663" y="0"/>
                    </a:moveTo>
                    <a:lnTo>
                      <a:pt x="8805" y="0"/>
                    </a:lnTo>
                    <a:lnTo>
                      <a:pt x="0" y="24842"/>
                    </a:lnTo>
                    <a:lnTo>
                      <a:pt x="7858" y="24842"/>
                    </a:lnTo>
                    <a:lnTo>
                      <a:pt x="16663" y="0"/>
                    </a:lnTo>
                    <a:close/>
                  </a:path>
                </a:pathLst>
              </a:custGeom>
              <a:solidFill>
                <a:srgbClr val="2A2A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7" name="Google Shape;1057;p31"/>
              <p:cNvSpPr/>
              <p:nvPr/>
            </p:nvSpPr>
            <p:spPr>
              <a:xfrm>
                <a:off x="4051100" y="2547200"/>
                <a:ext cx="416575" cy="621050"/>
              </a:xfrm>
              <a:custGeom>
                <a:avLst/>
                <a:gdLst/>
                <a:ahLst/>
                <a:cxnLst/>
                <a:rect l="l" t="t" r="r" b="b"/>
                <a:pathLst>
                  <a:path w="16663" h="24842" extrusionOk="0">
                    <a:moveTo>
                      <a:pt x="16663" y="0"/>
                    </a:moveTo>
                    <a:lnTo>
                      <a:pt x="8805" y="0"/>
                    </a:lnTo>
                    <a:lnTo>
                      <a:pt x="0" y="24842"/>
                    </a:lnTo>
                    <a:lnTo>
                      <a:pt x="7876" y="24842"/>
                    </a:lnTo>
                    <a:lnTo>
                      <a:pt x="16663" y="0"/>
                    </a:lnTo>
                    <a:close/>
                  </a:path>
                </a:pathLst>
              </a:custGeom>
              <a:solidFill>
                <a:srgbClr val="2A2A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8" name="Google Shape;1058;p31"/>
              <p:cNvSpPr/>
              <p:nvPr/>
            </p:nvSpPr>
            <p:spPr>
              <a:xfrm>
                <a:off x="4375225" y="2547200"/>
                <a:ext cx="416600" cy="621050"/>
              </a:xfrm>
              <a:custGeom>
                <a:avLst/>
                <a:gdLst/>
                <a:ahLst/>
                <a:cxnLst/>
                <a:rect l="l" t="t" r="r" b="b"/>
                <a:pathLst>
                  <a:path w="16664" h="24842" extrusionOk="0">
                    <a:moveTo>
                      <a:pt x="16664" y="0"/>
                    </a:moveTo>
                    <a:lnTo>
                      <a:pt x="8788" y="0"/>
                    </a:lnTo>
                    <a:lnTo>
                      <a:pt x="1" y="24842"/>
                    </a:lnTo>
                    <a:lnTo>
                      <a:pt x="7859" y="24842"/>
                    </a:lnTo>
                    <a:lnTo>
                      <a:pt x="16664" y="0"/>
                    </a:lnTo>
                    <a:close/>
                  </a:path>
                </a:pathLst>
              </a:custGeom>
              <a:solidFill>
                <a:srgbClr val="2A2A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9" name="Google Shape;1059;p31"/>
              <p:cNvSpPr/>
              <p:nvPr/>
            </p:nvSpPr>
            <p:spPr>
              <a:xfrm>
                <a:off x="4698950" y="2547200"/>
                <a:ext cx="416575" cy="621050"/>
              </a:xfrm>
              <a:custGeom>
                <a:avLst/>
                <a:gdLst/>
                <a:ahLst/>
                <a:cxnLst/>
                <a:rect l="l" t="t" r="r" b="b"/>
                <a:pathLst>
                  <a:path w="16663" h="24842" extrusionOk="0">
                    <a:moveTo>
                      <a:pt x="16663" y="0"/>
                    </a:moveTo>
                    <a:lnTo>
                      <a:pt x="8787" y="0"/>
                    </a:lnTo>
                    <a:lnTo>
                      <a:pt x="0" y="24842"/>
                    </a:lnTo>
                    <a:lnTo>
                      <a:pt x="7858" y="24842"/>
                    </a:lnTo>
                    <a:lnTo>
                      <a:pt x="16663" y="0"/>
                    </a:lnTo>
                    <a:close/>
                  </a:path>
                </a:pathLst>
              </a:custGeom>
              <a:solidFill>
                <a:srgbClr val="2A2A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0" name="Google Shape;1060;p31"/>
              <p:cNvSpPr/>
              <p:nvPr/>
            </p:nvSpPr>
            <p:spPr>
              <a:xfrm>
                <a:off x="5022650" y="2547200"/>
                <a:ext cx="416575" cy="621050"/>
              </a:xfrm>
              <a:custGeom>
                <a:avLst/>
                <a:gdLst/>
                <a:ahLst/>
                <a:cxnLst/>
                <a:rect l="l" t="t" r="r" b="b"/>
                <a:pathLst>
                  <a:path w="16663" h="24842" extrusionOk="0">
                    <a:moveTo>
                      <a:pt x="16663" y="0"/>
                    </a:moveTo>
                    <a:lnTo>
                      <a:pt x="8805" y="0"/>
                    </a:lnTo>
                    <a:lnTo>
                      <a:pt x="0" y="24842"/>
                    </a:lnTo>
                    <a:lnTo>
                      <a:pt x="7858" y="24842"/>
                    </a:lnTo>
                    <a:lnTo>
                      <a:pt x="16663" y="0"/>
                    </a:lnTo>
                    <a:close/>
                  </a:path>
                </a:pathLst>
              </a:custGeom>
              <a:solidFill>
                <a:srgbClr val="2A2A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1" name="Google Shape;1061;p31"/>
              <p:cNvSpPr/>
              <p:nvPr/>
            </p:nvSpPr>
            <p:spPr>
              <a:xfrm>
                <a:off x="5346350" y="2547200"/>
                <a:ext cx="416575" cy="621050"/>
              </a:xfrm>
              <a:custGeom>
                <a:avLst/>
                <a:gdLst/>
                <a:ahLst/>
                <a:cxnLst/>
                <a:rect l="l" t="t" r="r" b="b"/>
                <a:pathLst>
                  <a:path w="16663" h="24842" extrusionOk="0">
                    <a:moveTo>
                      <a:pt x="16663" y="0"/>
                    </a:moveTo>
                    <a:lnTo>
                      <a:pt x="8805" y="0"/>
                    </a:lnTo>
                    <a:lnTo>
                      <a:pt x="0" y="24842"/>
                    </a:lnTo>
                    <a:lnTo>
                      <a:pt x="7858" y="24842"/>
                    </a:lnTo>
                    <a:lnTo>
                      <a:pt x="16663" y="0"/>
                    </a:lnTo>
                    <a:close/>
                  </a:path>
                </a:pathLst>
              </a:custGeom>
              <a:solidFill>
                <a:srgbClr val="2A2A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2" name="Google Shape;1062;p31"/>
              <p:cNvSpPr/>
              <p:nvPr/>
            </p:nvSpPr>
            <p:spPr>
              <a:xfrm>
                <a:off x="5670050" y="2547200"/>
                <a:ext cx="416575" cy="621050"/>
              </a:xfrm>
              <a:custGeom>
                <a:avLst/>
                <a:gdLst/>
                <a:ahLst/>
                <a:cxnLst/>
                <a:rect l="l" t="t" r="r" b="b"/>
                <a:pathLst>
                  <a:path w="16663" h="24842" extrusionOk="0">
                    <a:moveTo>
                      <a:pt x="16663" y="0"/>
                    </a:moveTo>
                    <a:lnTo>
                      <a:pt x="8805" y="0"/>
                    </a:lnTo>
                    <a:lnTo>
                      <a:pt x="0" y="24842"/>
                    </a:lnTo>
                    <a:lnTo>
                      <a:pt x="7876" y="24842"/>
                    </a:lnTo>
                    <a:lnTo>
                      <a:pt x="16663" y="0"/>
                    </a:lnTo>
                    <a:close/>
                  </a:path>
                </a:pathLst>
              </a:custGeom>
              <a:solidFill>
                <a:srgbClr val="2A2A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3" name="Google Shape;1063;p31"/>
              <p:cNvSpPr/>
              <p:nvPr/>
            </p:nvSpPr>
            <p:spPr>
              <a:xfrm>
                <a:off x="5993750" y="2547200"/>
                <a:ext cx="416575" cy="621050"/>
              </a:xfrm>
              <a:custGeom>
                <a:avLst/>
                <a:gdLst/>
                <a:ahLst/>
                <a:cxnLst/>
                <a:rect l="l" t="t" r="r" b="b"/>
                <a:pathLst>
                  <a:path w="16663" h="24842" extrusionOk="0">
                    <a:moveTo>
                      <a:pt x="16663" y="0"/>
                    </a:moveTo>
                    <a:lnTo>
                      <a:pt x="8805" y="0"/>
                    </a:lnTo>
                    <a:lnTo>
                      <a:pt x="0" y="24842"/>
                    </a:lnTo>
                    <a:lnTo>
                      <a:pt x="7876" y="24842"/>
                    </a:lnTo>
                    <a:lnTo>
                      <a:pt x="16663" y="0"/>
                    </a:lnTo>
                    <a:close/>
                  </a:path>
                </a:pathLst>
              </a:custGeom>
              <a:solidFill>
                <a:srgbClr val="2A2A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4" name="Google Shape;1064;p31"/>
              <p:cNvSpPr/>
              <p:nvPr/>
            </p:nvSpPr>
            <p:spPr>
              <a:xfrm>
                <a:off x="6317900" y="2547200"/>
                <a:ext cx="416575" cy="621050"/>
              </a:xfrm>
              <a:custGeom>
                <a:avLst/>
                <a:gdLst/>
                <a:ahLst/>
                <a:cxnLst/>
                <a:rect l="l" t="t" r="r" b="b"/>
                <a:pathLst>
                  <a:path w="16663" h="24842" extrusionOk="0">
                    <a:moveTo>
                      <a:pt x="16663" y="0"/>
                    </a:moveTo>
                    <a:lnTo>
                      <a:pt x="8787" y="0"/>
                    </a:lnTo>
                    <a:lnTo>
                      <a:pt x="0" y="24842"/>
                    </a:lnTo>
                    <a:lnTo>
                      <a:pt x="7858" y="24842"/>
                    </a:lnTo>
                    <a:lnTo>
                      <a:pt x="16663" y="0"/>
                    </a:lnTo>
                    <a:close/>
                  </a:path>
                </a:pathLst>
              </a:custGeom>
              <a:solidFill>
                <a:srgbClr val="2A2A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5" name="Google Shape;1065;p31"/>
              <p:cNvSpPr/>
              <p:nvPr/>
            </p:nvSpPr>
            <p:spPr>
              <a:xfrm>
                <a:off x="6641600" y="2547200"/>
                <a:ext cx="416575" cy="621050"/>
              </a:xfrm>
              <a:custGeom>
                <a:avLst/>
                <a:gdLst/>
                <a:ahLst/>
                <a:cxnLst/>
                <a:rect l="l" t="t" r="r" b="b"/>
                <a:pathLst>
                  <a:path w="16663" h="24842" extrusionOk="0">
                    <a:moveTo>
                      <a:pt x="16663" y="0"/>
                    </a:moveTo>
                    <a:lnTo>
                      <a:pt x="8805" y="0"/>
                    </a:lnTo>
                    <a:lnTo>
                      <a:pt x="0" y="24842"/>
                    </a:lnTo>
                    <a:lnTo>
                      <a:pt x="7858" y="24842"/>
                    </a:lnTo>
                    <a:lnTo>
                      <a:pt x="16663" y="0"/>
                    </a:lnTo>
                    <a:close/>
                  </a:path>
                </a:pathLst>
              </a:custGeom>
              <a:solidFill>
                <a:srgbClr val="2A2A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6" name="Google Shape;1066;p31"/>
              <p:cNvSpPr/>
              <p:nvPr/>
            </p:nvSpPr>
            <p:spPr>
              <a:xfrm>
                <a:off x="6965300" y="2547200"/>
                <a:ext cx="416575" cy="621050"/>
              </a:xfrm>
              <a:custGeom>
                <a:avLst/>
                <a:gdLst/>
                <a:ahLst/>
                <a:cxnLst/>
                <a:rect l="l" t="t" r="r" b="b"/>
                <a:pathLst>
                  <a:path w="16663" h="24842" extrusionOk="0">
                    <a:moveTo>
                      <a:pt x="16663" y="0"/>
                    </a:moveTo>
                    <a:lnTo>
                      <a:pt x="8805" y="0"/>
                    </a:lnTo>
                    <a:lnTo>
                      <a:pt x="0" y="24842"/>
                    </a:lnTo>
                    <a:lnTo>
                      <a:pt x="7858" y="24842"/>
                    </a:lnTo>
                    <a:lnTo>
                      <a:pt x="16663" y="0"/>
                    </a:lnTo>
                    <a:close/>
                  </a:path>
                </a:pathLst>
              </a:custGeom>
              <a:solidFill>
                <a:srgbClr val="2A2A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67" name="Google Shape;1067;p31"/>
            <p:cNvGrpSpPr/>
            <p:nvPr/>
          </p:nvGrpSpPr>
          <p:grpSpPr>
            <a:xfrm>
              <a:off x="6782075" y="2732550"/>
              <a:ext cx="1540200" cy="1540200"/>
              <a:chOff x="6782075" y="2732550"/>
              <a:chExt cx="1540200" cy="1540200"/>
            </a:xfrm>
          </p:grpSpPr>
          <p:sp>
            <p:nvSpPr>
              <p:cNvPr id="1068" name="Google Shape;1068;p31"/>
              <p:cNvSpPr/>
              <p:nvPr/>
            </p:nvSpPr>
            <p:spPr>
              <a:xfrm>
                <a:off x="6782075" y="2732550"/>
                <a:ext cx="1540200" cy="1540200"/>
              </a:xfrm>
              <a:prstGeom prst="ellipse">
                <a:avLst/>
              </a:prstGeom>
              <a:solidFill>
                <a:srgbClr val="FE6A6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2A2A2A"/>
                  </a:solidFill>
                </a:endParaRPr>
              </a:p>
            </p:txBody>
          </p:sp>
          <p:sp>
            <p:nvSpPr>
              <p:cNvPr id="1069" name="Google Shape;1069;p31"/>
              <p:cNvSpPr/>
              <p:nvPr/>
            </p:nvSpPr>
            <p:spPr>
              <a:xfrm>
                <a:off x="7230125" y="3180661"/>
                <a:ext cx="644100" cy="644100"/>
              </a:xfrm>
              <a:prstGeom prst="plus">
                <a:avLst>
                  <a:gd name="adj" fmla="val 37044"/>
                </a:avLst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070" name="Google Shape;1070;p31"/>
          <p:cNvSpPr/>
          <p:nvPr/>
        </p:nvSpPr>
        <p:spPr>
          <a:xfrm>
            <a:off x="6972875" y="540000"/>
            <a:ext cx="1158600" cy="293100"/>
          </a:xfrm>
          <a:prstGeom prst="rect">
            <a:avLst/>
          </a:prstGeom>
          <a:solidFill>
            <a:srgbClr val="2A2A2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Archivo SemiBold"/>
                <a:ea typeface="Archivo SemiBold"/>
                <a:cs typeface="Archivo SemiBold"/>
                <a:sym typeface="Archivo SemiBold"/>
              </a:rPr>
              <a:t>24 • 02 • 2022</a:t>
            </a:r>
            <a:endParaRPr sz="12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3" name="Google Shape;1183;p40"/>
          <p:cNvGrpSpPr/>
          <p:nvPr/>
        </p:nvGrpSpPr>
        <p:grpSpPr>
          <a:xfrm>
            <a:off x="-192" y="2739725"/>
            <a:ext cx="9144391" cy="1119962"/>
            <a:chOff x="8" y="2779125"/>
            <a:chExt cx="9144391" cy="1119962"/>
          </a:xfrm>
        </p:grpSpPr>
        <p:grpSp>
          <p:nvGrpSpPr>
            <p:cNvPr id="1184" name="Google Shape;1184;p40"/>
            <p:cNvGrpSpPr/>
            <p:nvPr/>
          </p:nvGrpSpPr>
          <p:grpSpPr>
            <a:xfrm>
              <a:off x="8" y="2779177"/>
              <a:ext cx="5171361" cy="1119909"/>
              <a:chOff x="238125" y="2084200"/>
              <a:chExt cx="7143750" cy="1547050"/>
            </a:xfrm>
          </p:grpSpPr>
          <p:sp>
            <p:nvSpPr>
              <p:cNvPr id="1185" name="Google Shape;1185;p40"/>
              <p:cNvSpPr/>
              <p:nvPr/>
            </p:nvSpPr>
            <p:spPr>
              <a:xfrm>
                <a:off x="6534875" y="2084200"/>
                <a:ext cx="847000" cy="1547050"/>
              </a:xfrm>
              <a:custGeom>
                <a:avLst/>
                <a:gdLst/>
                <a:ahLst/>
                <a:cxnLst/>
                <a:rect l="l" t="t" r="r" b="b"/>
                <a:pathLst>
                  <a:path w="33880" h="61882" extrusionOk="0">
                    <a:moveTo>
                      <a:pt x="33880" y="0"/>
                    </a:moveTo>
                    <a:lnTo>
                      <a:pt x="21932" y="0"/>
                    </a:lnTo>
                    <a:lnTo>
                      <a:pt x="1" y="61882"/>
                    </a:lnTo>
                    <a:lnTo>
                      <a:pt x="33880" y="61882"/>
                    </a:lnTo>
                    <a:lnTo>
                      <a:pt x="33880" y="0"/>
                    </a:lnTo>
                    <a:close/>
                  </a:path>
                </a:pathLst>
              </a:custGeom>
              <a:solidFill>
                <a:srgbClr val="2A2A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6" name="Google Shape;1186;p40"/>
              <p:cNvSpPr/>
              <p:nvPr/>
            </p:nvSpPr>
            <p:spPr>
              <a:xfrm>
                <a:off x="5172650" y="2084200"/>
                <a:ext cx="1395300" cy="1547050"/>
              </a:xfrm>
              <a:custGeom>
                <a:avLst/>
                <a:gdLst/>
                <a:ahLst/>
                <a:cxnLst/>
                <a:rect l="l" t="t" r="r" b="b"/>
                <a:pathLst>
                  <a:path w="55812" h="61882" extrusionOk="0">
                    <a:moveTo>
                      <a:pt x="55811" y="0"/>
                    </a:moveTo>
                    <a:lnTo>
                      <a:pt x="21932" y="0"/>
                    </a:lnTo>
                    <a:lnTo>
                      <a:pt x="1" y="61882"/>
                    </a:lnTo>
                    <a:lnTo>
                      <a:pt x="33880" y="61882"/>
                    </a:lnTo>
                    <a:lnTo>
                      <a:pt x="55811" y="0"/>
                    </a:lnTo>
                    <a:close/>
                  </a:path>
                </a:pathLst>
              </a:custGeom>
              <a:solidFill>
                <a:srgbClr val="2A2A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7" name="Google Shape;1187;p40"/>
              <p:cNvSpPr/>
              <p:nvPr/>
            </p:nvSpPr>
            <p:spPr>
              <a:xfrm>
                <a:off x="3810425" y="2084200"/>
                <a:ext cx="1395300" cy="1547050"/>
              </a:xfrm>
              <a:custGeom>
                <a:avLst/>
                <a:gdLst/>
                <a:ahLst/>
                <a:cxnLst/>
                <a:rect l="l" t="t" r="r" b="b"/>
                <a:pathLst>
                  <a:path w="55812" h="61882" extrusionOk="0">
                    <a:moveTo>
                      <a:pt x="55811" y="0"/>
                    </a:moveTo>
                    <a:lnTo>
                      <a:pt x="21932" y="0"/>
                    </a:lnTo>
                    <a:lnTo>
                      <a:pt x="1" y="61882"/>
                    </a:lnTo>
                    <a:lnTo>
                      <a:pt x="33880" y="61882"/>
                    </a:lnTo>
                    <a:lnTo>
                      <a:pt x="55811" y="0"/>
                    </a:lnTo>
                    <a:close/>
                  </a:path>
                </a:pathLst>
              </a:custGeom>
              <a:solidFill>
                <a:srgbClr val="2A2A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8" name="Google Shape;1188;p40"/>
              <p:cNvSpPr/>
              <p:nvPr/>
            </p:nvSpPr>
            <p:spPr>
              <a:xfrm>
                <a:off x="2448200" y="2084200"/>
                <a:ext cx="1395300" cy="1547050"/>
              </a:xfrm>
              <a:custGeom>
                <a:avLst/>
                <a:gdLst/>
                <a:ahLst/>
                <a:cxnLst/>
                <a:rect l="l" t="t" r="r" b="b"/>
                <a:pathLst>
                  <a:path w="55812" h="61882" extrusionOk="0">
                    <a:moveTo>
                      <a:pt x="55811" y="0"/>
                    </a:moveTo>
                    <a:lnTo>
                      <a:pt x="21932" y="0"/>
                    </a:lnTo>
                    <a:lnTo>
                      <a:pt x="1" y="61882"/>
                    </a:lnTo>
                    <a:lnTo>
                      <a:pt x="33880" y="61882"/>
                    </a:lnTo>
                    <a:lnTo>
                      <a:pt x="55811" y="0"/>
                    </a:lnTo>
                    <a:close/>
                  </a:path>
                </a:pathLst>
              </a:custGeom>
              <a:solidFill>
                <a:srgbClr val="2A2A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9" name="Google Shape;1189;p40"/>
              <p:cNvSpPr/>
              <p:nvPr/>
            </p:nvSpPr>
            <p:spPr>
              <a:xfrm>
                <a:off x="1085975" y="2084200"/>
                <a:ext cx="1395300" cy="1547050"/>
              </a:xfrm>
              <a:custGeom>
                <a:avLst/>
                <a:gdLst/>
                <a:ahLst/>
                <a:cxnLst/>
                <a:rect l="l" t="t" r="r" b="b"/>
                <a:pathLst>
                  <a:path w="55812" h="61882" extrusionOk="0">
                    <a:moveTo>
                      <a:pt x="55812" y="0"/>
                    </a:moveTo>
                    <a:lnTo>
                      <a:pt x="21932" y="0"/>
                    </a:lnTo>
                    <a:lnTo>
                      <a:pt x="1" y="61882"/>
                    </a:lnTo>
                    <a:lnTo>
                      <a:pt x="33880" y="61882"/>
                    </a:lnTo>
                    <a:lnTo>
                      <a:pt x="55812" y="0"/>
                    </a:lnTo>
                    <a:close/>
                  </a:path>
                </a:pathLst>
              </a:custGeom>
              <a:solidFill>
                <a:srgbClr val="2A2A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0" name="Google Shape;1190;p40"/>
              <p:cNvSpPr/>
              <p:nvPr/>
            </p:nvSpPr>
            <p:spPr>
              <a:xfrm>
                <a:off x="238125" y="2084200"/>
                <a:ext cx="880925" cy="1547050"/>
              </a:xfrm>
              <a:custGeom>
                <a:avLst/>
                <a:gdLst/>
                <a:ahLst/>
                <a:cxnLst/>
                <a:rect l="l" t="t" r="r" b="b"/>
                <a:pathLst>
                  <a:path w="35237" h="61882" extrusionOk="0">
                    <a:moveTo>
                      <a:pt x="35237" y="0"/>
                    </a:moveTo>
                    <a:lnTo>
                      <a:pt x="0" y="0"/>
                    </a:lnTo>
                    <a:lnTo>
                      <a:pt x="0" y="61882"/>
                    </a:lnTo>
                    <a:lnTo>
                      <a:pt x="13305" y="61882"/>
                    </a:lnTo>
                    <a:lnTo>
                      <a:pt x="35237" y="0"/>
                    </a:lnTo>
                    <a:close/>
                  </a:path>
                </a:pathLst>
              </a:custGeom>
              <a:solidFill>
                <a:srgbClr val="2A2A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91" name="Google Shape;1191;p40"/>
            <p:cNvSpPr/>
            <p:nvPr/>
          </p:nvSpPr>
          <p:spPr>
            <a:xfrm>
              <a:off x="5039600" y="2779125"/>
              <a:ext cx="4104799" cy="1119962"/>
            </a:xfrm>
            <a:custGeom>
              <a:avLst/>
              <a:gdLst/>
              <a:ahLst/>
              <a:cxnLst/>
              <a:rect l="l" t="t" r="r" b="b"/>
              <a:pathLst>
                <a:path w="285750" h="92368" extrusionOk="0">
                  <a:moveTo>
                    <a:pt x="285750" y="0"/>
                  </a:moveTo>
                  <a:lnTo>
                    <a:pt x="0" y="0"/>
                  </a:lnTo>
                  <a:lnTo>
                    <a:pt x="0" y="92368"/>
                  </a:lnTo>
                  <a:lnTo>
                    <a:pt x="285750" y="92368"/>
                  </a:lnTo>
                  <a:lnTo>
                    <a:pt x="2857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1192" name="Google Shape;1192;p40"/>
          <p:cNvSpPr txBox="1">
            <a:spLocks noGrp="1"/>
          </p:cNvSpPr>
          <p:nvPr>
            <p:ph type="ctrTitle"/>
          </p:nvPr>
        </p:nvSpPr>
        <p:spPr>
          <a:xfrm>
            <a:off x="582950" y="1485575"/>
            <a:ext cx="7838700" cy="105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KPIs and Dashboard Demo</a:t>
            </a:r>
            <a:endParaRPr sz="4400"/>
          </a:p>
        </p:txBody>
      </p:sp>
      <p:pic>
        <p:nvPicPr>
          <p:cNvPr id="1193" name="Google Shape;1193;p40"/>
          <p:cNvPicPr preferRelativeResize="0"/>
          <p:nvPr/>
        </p:nvPicPr>
        <p:blipFill rotWithShape="1">
          <a:blip r:embed="rId3">
            <a:alphaModFix/>
          </a:blip>
          <a:srcRect l="19605" t="28003" r="61955" b="23039"/>
          <a:stretch/>
        </p:blipFill>
        <p:spPr>
          <a:xfrm>
            <a:off x="8304275" y="322725"/>
            <a:ext cx="845824" cy="89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4" name="Google Shape;1194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69375" y="200029"/>
            <a:ext cx="727500" cy="387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9" name="Google Shape;1199;p41"/>
          <p:cNvGrpSpPr/>
          <p:nvPr/>
        </p:nvGrpSpPr>
        <p:grpSpPr>
          <a:xfrm>
            <a:off x="-192" y="2706113"/>
            <a:ext cx="9144391" cy="1119962"/>
            <a:chOff x="8" y="2779125"/>
            <a:chExt cx="9144391" cy="1119962"/>
          </a:xfrm>
        </p:grpSpPr>
        <p:grpSp>
          <p:nvGrpSpPr>
            <p:cNvPr id="1200" name="Google Shape;1200;p41"/>
            <p:cNvGrpSpPr/>
            <p:nvPr/>
          </p:nvGrpSpPr>
          <p:grpSpPr>
            <a:xfrm>
              <a:off x="8" y="2779177"/>
              <a:ext cx="5171361" cy="1119909"/>
              <a:chOff x="238125" y="2084200"/>
              <a:chExt cx="7143750" cy="1547050"/>
            </a:xfrm>
          </p:grpSpPr>
          <p:sp>
            <p:nvSpPr>
              <p:cNvPr id="1201" name="Google Shape;1201;p41"/>
              <p:cNvSpPr/>
              <p:nvPr/>
            </p:nvSpPr>
            <p:spPr>
              <a:xfrm>
                <a:off x="6534875" y="2084200"/>
                <a:ext cx="847000" cy="1547050"/>
              </a:xfrm>
              <a:custGeom>
                <a:avLst/>
                <a:gdLst/>
                <a:ahLst/>
                <a:cxnLst/>
                <a:rect l="l" t="t" r="r" b="b"/>
                <a:pathLst>
                  <a:path w="33880" h="61882" extrusionOk="0">
                    <a:moveTo>
                      <a:pt x="33880" y="0"/>
                    </a:moveTo>
                    <a:lnTo>
                      <a:pt x="21932" y="0"/>
                    </a:lnTo>
                    <a:lnTo>
                      <a:pt x="1" y="61882"/>
                    </a:lnTo>
                    <a:lnTo>
                      <a:pt x="33880" y="61882"/>
                    </a:lnTo>
                    <a:lnTo>
                      <a:pt x="3388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2" name="Google Shape;1202;p41"/>
              <p:cNvSpPr/>
              <p:nvPr/>
            </p:nvSpPr>
            <p:spPr>
              <a:xfrm>
                <a:off x="5172650" y="2084200"/>
                <a:ext cx="1395300" cy="1547050"/>
              </a:xfrm>
              <a:custGeom>
                <a:avLst/>
                <a:gdLst/>
                <a:ahLst/>
                <a:cxnLst/>
                <a:rect l="l" t="t" r="r" b="b"/>
                <a:pathLst>
                  <a:path w="55812" h="61882" extrusionOk="0">
                    <a:moveTo>
                      <a:pt x="55811" y="0"/>
                    </a:moveTo>
                    <a:lnTo>
                      <a:pt x="21932" y="0"/>
                    </a:lnTo>
                    <a:lnTo>
                      <a:pt x="1" y="61882"/>
                    </a:lnTo>
                    <a:lnTo>
                      <a:pt x="33880" y="61882"/>
                    </a:lnTo>
                    <a:lnTo>
                      <a:pt x="5581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3" name="Google Shape;1203;p41"/>
              <p:cNvSpPr/>
              <p:nvPr/>
            </p:nvSpPr>
            <p:spPr>
              <a:xfrm>
                <a:off x="3810425" y="2084200"/>
                <a:ext cx="1395300" cy="1547050"/>
              </a:xfrm>
              <a:custGeom>
                <a:avLst/>
                <a:gdLst/>
                <a:ahLst/>
                <a:cxnLst/>
                <a:rect l="l" t="t" r="r" b="b"/>
                <a:pathLst>
                  <a:path w="55812" h="61882" extrusionOk="0">
                    <a:moveTo>
                      <a:pt x="55811" y="0"/>
                    </a:moveTo>
                    <a:lnTo>
                      <a:pt x="21932" y="0"/>
                    </a:lnTo>
                    <a:lnTo>
                      <a:pt x="1" y="61882"/>
                    </a:lnTo>
                    <a:lnTo>
                      <a:pt x="33880" y="61882"/>
                    </a:lnTo>
                    <a:lnTo>
                      <a:pt x="5581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4" name="Google Shape;1204;p41"/>
              <p:cNvSpPr/>
              <p:nvPr/>
            </p:nvSpPr>
            <p:spPr>
              <a:xfrm>
                <a:off x="2448200" y="2084200"/>
                <a:ext cx="1395300" cy="1547050"/>
              </a:xfrm>
              <a:custGeom>
                <a:avLst/>
                <a:gdLst/>
                <a:ahLst/>
                <a:cxnLst/>
                <a:rect l="l" t="t" r="r" b="b"/>
                <a:pathLst>
                  <a:path w="55812" h="61882" extrusionOk="0">
                    <a:moveTo>
                      <a:pt x="55811" y="0"/>
                    </a:moveTo>
                    <a:lnTo>
                      <a:pt x="21932" y="0"/>
                    </a:lnTo>
                    <a:lnTo>
                      <a:pt x="1" y="61882"/>
                    </a:lnTo>
                    <a:lnTo>
                      <a:pt x="33880" y="61882"/>
                    </a:lnTo>
                    <a:lnTo>
                      <a:pt x="5581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5" name="Google Shape;1205;p41"/>
              <p:cNvSpPr/>
              <p:nvPr/>
            </p:nvSpPr>
            <p:spPr>
              <a:xfrm>
                <a:off x="1085975" y="2084200"/>
                <a:ext cx="1395300" cy="1547050"/>
              </a:xfrm>
              <a:custGeom>
                <a:avLst/>
                <a:gdLst/>
                <a:ahLst/>
                <a:cxnLst/>
                <a:rect l="l" t="t" r="r" b="b"/>
                <a:pathLst>
                  <a:path w="55812" h="61882" extrusionOk="0">
                    <a:moveTo>
                      <a:pt x="55812" y="0"/>
                    </a:moveTo>
                    <a:lnTo>
                      <a:pt x="21932" y="0"/>
                    </a:lnTo>
                    <a:lnTo>
                      <a:pt x="1" y="61882"/>
                    </a:lnTo>
                    <a:lnTo>
                      <a:pt x="33880" y="61882"/>
                    </a:lnTo>
                    <a:lnTo>
                      <a:pt x="5581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6" name="Google Shape;1206;p41"/>
              <p:cNvSpPr/>
              <p:nvPr/>
            </p:nvSpPr>
            <p:spPr>
              <a:xfrm>
                <a:off x="238125" y="2084200"/>
                <a:ext cx="880925" cy="1547050"/>
              </a:xfrm>
              <a:custGeom>
                <a:avLst/>
                <a:gdLst/>
                <a:ahLst/>
                <a:cxnLst/>
                <a:rect l="l" t="t" r="r" b="b"/>
                <a:pathLst>
                  <a:path w="35237" h="61882" extrusionOk="0">
                    <a:moveTo>
                      <a:pt x="35237" y="0"/>
                    </a:moveTo>
                    <a:lnTo>
                      <a:pt x="0" y="0"/>
                    </a:lnTo>
                    <a:lnTo>
                      <a:pt x="0" y="61882"/>
                    </a:lnTo>
                    <a:lnTo>
                      <a:pt x="13305" y="61882"/>
                    </a:lnTo>
                    <a:lnTo>
                      <a:pt x="3523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07" name="Google Shape;1207;p41"/>
            <p:cNvSpPr/>
            <p:nvPr/>
          </p:nvSpPr>
          <p:spPr>
            <a:xfrm>
              <a:off x="5039600" y="2779125"/>
              <a:ext cx="4104799" cy="1119962"/>
            </a:xfrm>
            <a:custGeom>
              <a:avLst/>
              <a:gdLst/>
              <a:ahLst/>
              <a:cxnLst/>
              <a:rect l="l" t="t" r="r" b="b"/>
              <a:pathLst>
                <a:path w="285750" h="92368" extrusionOk="0">
                  <a:moveTo>
                    <a:pt x="285750" y="0"/>
                  </a:moveTo>
                  <a:lnTo>
                    <a:pt x="0" y="0"/>
                  </a:lnTo>
                  <a:lnTo>
                    <a:pt x="0" y="92368"/>
                  </a:lnTo>
                  <a:lnTo>
                    <a:pt x="285750" y="92368"/>
                  </a:lnTo>
                  <a:lnTo>
                    <a:pt x="28575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1208" name="Google Shape;1208;p41"/>
          <p:cNvSpPr txBox="1">
            <a:spLocks noGrp="1"/>
          </p:cNvSpPr>
          <p:nvPr>
            <p:ph type="subTitle" idx="1"/>
          </p:nvPr>
        </p:nvSpPr>
        <p:spPr>
          <a:xfrm>
            <a:off x="2775675" y="4069800"/>
            <a:ext cx="4007700" cy="53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>
                <a:latin typeface="Arial"/>
                <a:ea typeface="Arial"/>
                <a:cs typeface="Arial"/>
                <a:sym typeface="Arial"/>
              </a:rPr>
              <a:t>(Surveillance System)</a:t>
            </a:r>
            <a:endParaRPr sz="2500"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41"/>
          <p:cNvSpPr txBox="1">
            <a:spLocks noGrp="1"/>
          </p:cNvSpPr>
          <p:nvPr>
            <p:ph type="ctrTitle"/>
          </p:nvPr>
        </p:nvSpPr>
        <p:spPr>
          <a:xfrm>
            <a:off x="109725" y="1486875"/>
            <a:ext cx="8928900" cy="105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 b="1">
                <a:latin typeface="Arial"/>
                <a:ea typeface="Arial"/>
                <a:cs typeface="Arial"/>
                <a:sym typeface="Arial"/>
              </a:rPr>
              <a:t> Develop Organizational Data Awareness Training Programs</a:t>
            </a:r>
            <a:endParaRPr sz="3400"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0" name="Google Shape;1210;p41"/>
          <p:cNvSpPr/>
          <p:nvPr/>
        </p:nvSpPr>
        <p:spPr>
          <a:xfrm>
            <a:off x="6782075" y="2529600"/>
            <a:ext cx="1540200" cy="1540200"/>
          </a:xfrm>
          <a:prstGeom prst="ellipse">
            <a:avLst/>
          </a:prstGeom>
          <a:solidFill>
            <a:srgbClr val="FE6A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200">
              <a:solidFill>
                <a:schemeClr val="lt1"/>
              </a:solidFill>
              <a:latin typeface="Archivo SemiBold"/>
              <a:ea typeface="Archivo SemiBold"/>
              <a:cs typeface="Archivo SemiBold"/>
              <a:sym typeface="Archivo SemiBold"/>
            </a:endParaRPr>
          </a:p>
        </p:txBody>
      </p:sp>
      <p:sp>
        <p:nvSpPr>
          <p:cNvPr id="1211" name="Google Shape;1211;p41"/>
          <p:cNvSpPr txBox="1">
            <a:spLocks noGrp="1"/>
          </p:cNvSpPr>
          <p:nvPr>
            <p:ph type="title" idx="2"/>
          </p:nvPr>
        </p:nvSpPr>
        <p:spPr>
          <a:xfrm>
            <a:off x="6973775" y="2959650"/>
            <a:ext cx="1156800" cy="68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6" name="Google Shape;1216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68575" y="152400"/>
            <a:ext cx="9271999" cy="4925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1" name="Google Shape;1221;p43"/>
          <p:cNvPicPr preferRelativeResize="0"/>
          <p:nvPr/>
        </p:nvPicPr>
        <p:blipFill rotWithShape="1">
          <a:blip r:embed="rId3">
            <a:alphaModFix/>
          </a:blip>
          <a:srcRect l="18627" t="43000" r="39614" b="16691"/>
          <a:stretch/>
        </p:blipFill>
        <p:spPr>
          <a:xfrm>
            <a:off x="1207000" y="1156725"/>
            <a:ext cx="6665974" cy="377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2" name="Google Shape;1222;p43"/>
          <p:cNvPicPr preferRelativeResize="0"/>
          <p:nvPr/>
        </p:nvPicPr>
        <p:blipFill rotWithShape="1">
          <a:blip r:embed="rId4">
            <a:alphaModFix/>
          </a:blip>
          <a:srcRect l="8240" t="28044" r="73350" b="23089"/>
          <a:stretch/>
        </p:blipFill>
        <p:spPr>
          <a:xfrm>
            <a:off x="8304275" y="454800"/>
            <a:ext cx="845824" cy="89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3" name="Google Shape;1223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69375" y="276229"/>
            <a:ext cx="727500" cy="387221"/>
          </a:xfrm>
          <a:prstGeom prst="rect">
            <a:avLst/>
          </a:prstGeom>
          <a:noFill/>
          <a:ln>
            <a:noFill/>
          </a:ln>
        </p:spPr>
      </p:pic>
      <p:sp>
        <p:nvSpPr>
          <p:cNvPr id="1224" name="Google Shape;1224;p43"/>
          <p:cNvSpPr txBox="1"/>
          <p:nvPr/>
        </p:nvSpPr>
        <p:spPr>
          <a:xfrm>
            <a:off x="469400" y="370325"/>
            <a:ext cx="45537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>
                <a:solidFill>
                  <a:schemeClr val="dk1"/>
                </a:solidFill>
              </a:rPr>
              <a:t>Maturity Assessment</a:t>
            </a:r>
            <a:endParaRPr sz="2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" name="Google Shape;1229;p44"/>
          <p:cNvSpPr txBox="1">
            <a:spLocks noGrp="1"/>
          </p:cNvSpPr>
          <p:nvPr>
            <p:ph type="title" idx="4294967295"/>
          </p:nvPr>
        </p:nvSpPr>
        <p:spPr>
          <a:xfrm>
            <a:off x="533100" y="287225"/>
            <a:ext cx="5067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>
                <a:latin typeface="Arial"/>
                <a:ea typeface="Arial"/>
                <a:cs typeface="Arial"/>
                <a:sym typeface="Arial"/>
              </a:rPr>
              <a:t>Smart Surveillance Features</a:t>
            </a:r>
            <a:endParaRPr sz="2500"/>
          </a:p>
        </p:txBody>
      </p:sp>
      <p:sp>
        <p:nvSpPr>
          <p:cNvPr id="1230" name="Google Shape;1230;p44"/>
          <p:cNvSpPr txBox="1"/>
          <p:nvPr/>
        </p:nvSpPr>
        <p:spPr>
          <a:xfrm>
            <a:off x="424725" y="1969175"/>
            <a:ext cx="3213000" cy="4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●"/>
            </a:pPr>
            <a:r>
              <a:rPr lang="en" sz="1200" b="1">
                <a:solidFill>
                  <a:srgbClr val="FFFFFF"/>
                </a:solidFill>
              </a:rPr>
              <a:t>Accurate searchable feature.</a:t>
            </a:r>
            <a:endParaRPr sz="1200" b="1">
              <a:solidFill>
                <a:srgbClr val="FFFFFF"/>
              </a:solidFill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●"/>
            </a:pPr>
            <a:r>
              <a:rPr lang="en" sz="1200" b="1">
                <a:solidFill>
                  <a:srgbClr val="FFFFFF"/>
                </a:solidFill>
              </a:rPr>
              <a:t>Instant results.</a:t>
            </a:r>
            <a:endParaRPr sz="1200" b="1">
              <a:solidFill>
                <a:srgbClr val="FFFFFF"/>
              </a:solidFill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●"/>
            </a:pPr>
            <a:r>
              <a:rPr lang="en" sz="1200" b="1">
                <a:solidFill>
                  <a:srgbClr val="FFFFFF"/>
                </a:solidFill>
              </a:rPr>
              <a:t>Reduce Human intervention.</a:t>
            </a:r>
            <a:endParaRPr sz="1200" b="1">
              <a:solidFill>
                <a:srgbClr val="FFFFFF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rgbClr val="FFFFFF"/>
              </a:solidFill>
            </a:endParaRPr>
          </a:p>
        </p:txBody>
      </p:sp>
      <p:sp>
        <p:nvSpPr>
          <p:cNvPr id="1231" name="Google Shape;1231;p44"/>
          <p:cNvSpPr txBox="1"/>
          <p:nvPr/>
        </p:nvSpPr>
        <p:spPr>
          <a:xfrm>
            <a:off x="568150" y="1165100"/>
            <a:ext cx="2488500" cy="3465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E2746"/>
                </a:solidFill>
              </a:rPr>
              <a:t>Automatic Search</a:t>
            </a:r>
            <a:endParaRPr b="1">
              <a:solidFill>
                <a:srgbClr val="0E2746"/>
              </a:solidFill>
            </a:endParaRPr>
          </a:p>
        </p:txBody>
      </p:sp>
      <p:pic>
        <p:nvPicPr>
          <p:cNvPr id="1232" name="Google Shape;123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775" y="2862050"/>
            <a:ext cx="2274899" cy="1413825"/>
          </a:xfrm>
          <a:prstGeom prst="rect">
            <a:avLst/>
          </a:prstGeom>
          <a:noFill/>
          <a:ln>
            <a:noFill/>
          </a:ln>
        </p:spPr>
      </p:pic>
      <p:sp>
        <p:nvSpPr>
          <p:cNvPr id="1233" name="Google Shape;1233;p44"/>
          <p:cNvSpPr txBox="1">
            <a:spLocks noGrp="1"/>
          </p:cNvSpPr>
          <p:nvPr>
            <p:ph type="subTitle" idx="4294967295"/>
          </p:nvPr>
        </p:nvSpPr>
        <p:spPr>
          <a:xfrm>
            <a:off x="4742200" y="1658275"/>
            <a:ext cx="4529700" cy="43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●"/>
            </a:pPr>
            <a:r>
              <a:rPr lang="en" sz="1200" b="1">
                <a:latin typeface="Arial"/>
                <a:ea typeface="Arial"/>
                <a:cs typeface="Arial"/>
                <a:sym typeface="Arial"/>
              </a:rPr>
              <a:t>Capable of analysing the footage in real-time.</a:t>
            </a:r>
            <a:endParaRPr sz="1200" b="1">
              <a:latin typeface="Arial"/>
              <a:ea typeface="Arial"/>
              <a:cs typeface="Arial"/>
              <a:sym typeface="Arial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●"/>
            </a:pPr>
            <a:r>
              <a:rPr lang="en" sz="1200" b="1">
                <a:latin typeface="Arial"/>
                <a:ea typeface="Arial"/>
                <a:cs typeface="Arial"/>
                <a:sym typeface="Arial"/>
              </a:rPr>
              <a:t>Action will be taken within acceptable time frame.</a:t>
            </a:r>
            <a:endParaRPr sz="1200" b="1">
              <a:latin typeface="Arial"/>
              <a:ea typeface="Arial"/>
              <a:cs typeface="Arial"/>
              <a:sym typeface="Arial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●"/>
            </a:pPr>
            <a:r>
              <a:rPr lang="en" sz="1200" b="1">
                <a:latin typeface="Arial"/>
                <a:ea typeface="Arial"/>
                <a:cs typeface="Arial"/>
                <a:sym typeface="Arial"/>
              </a:rPr>
              <a:t>AI analysis can handle many tasks in parallel.</a:t>
            </a:r>
            <a:endParaRPr sz="1200"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4" name="Google Shape;1234;p44"/>
          <p:cNvSpPr txBox="1">
            <a:spLocks noGrp="1"/>
          </p:cNvSpPr>
          <p:nvPr>
            <p:ph type="subTitle" idx="4294967295"/>
          </p:nvPr>
        </p:nvSpPr>
        <p:spPr>
          <a:xfrm>
            <a:off x="4905275" y="1165088"/>
            <a:ext cx="2274900" cy="3465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 b="1">
                <a:solidFill>
                  <a:srgbClr val="0E2746"/>
                </a:solidFill>
                <a:latin typeface="Arial"/>
                <a:ea typeface="Arial"/>
                <a:cs typeface="Arial"/>
                <a:sym typeface="Arial"/>
              </a:rPr>
              <a:t>Real-time Analysis</a:t>
            </a:r>
            <a:endParaRPr sz="1400" b="1">
              <a:solidFill>
                <a:srgbClr val="0E274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35" name="Google Shape;1235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48975" y="2854425"/>
            <a:ext cx="2274900" cy="141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6" name="Google Shape;1236;p44"/>
          <p:cNvPicPr preferRelativeResize="0"/>
          <p:nvPr/>
        </p:nvPicPr>
        <p:blipFill rotWithShape="1">
          <a:blip r:embed="rId5">
            <a:alphaModFix/>
          </a:blip>
          <a:srcRect l="8240" t="28044" r="73350" b="23089"/>
          <a:stretch/>
        </p:blipFill>
        <p:spPr>
          <a:xfrm>
            <a:off x="8304275" y="454800"/>
            <a:ext cx="845824" cy="89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7" name="Google Shape;1237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569375" y="276229"/>
            <a:ext cx="727500" cy="387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45"/>
          <p:cNvSpPr txBox="1">
            <a:spLocks noGrp="1"/>
          </p:cNvSpPr>
          <p:nvPr>
            <p:ph type="title" idx="4294967295"/>
          </p:nvPr>
        </p:nvSpPr>
        <p:spPr>
          <a:xfrm>
            <a:off x="609300" y="515825"/>
            <a:ext cx="5067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>
                <a:latin typeface="Arial"/>
                <a:ea typeface="Arial"/>
                <a:cs typeface="Arial"/>
                <a:sym typeface="Arial"/>
              </a:rPr>
              <a:t>Smart Surveillance Features</a:t>
            </a:r>
            <a:endParaRPr sz="2500"/>
          </a:p>
        </p:txBody>
      </p:sp>
      <p:sp>
        <p:nvSpPr>
          <p:cNvPr id="1243" name="Google Shape;1243;p45"/>
          <p:cNvSpPr txBox="1">
            <a:spLocks noGrp="1"/>
          </p:cNvSpPr>
          <p:nvPr>
            <p:ph type="subTitle" idx="4294967295"/>
          </p:nvPr>
        </p:nvSpPr>
        <p:spPr>
          <a:xfrm>
            <a:off x="702375" y="2207250"/>
            <a:ext cx="5236800" cy="43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●"/>
            </a:pPr>
            <a:r>
              <a:rPr lang="en" sz="1200" b="1">
                <a:latin typeface="Arial"/>
                <a:ea typeface="Arial"/>
                <a:cs typeface="Arial"/>
                <a:sym typeface="Arial"/>
              </a:rPr>
              <a:t>System is connected to the cloud, no wire connections is needed.</a:t>
            </a:r>
            <a:endParaRPr sz="1200" b="1">
              <a:latin typeface="Arial"/>
              <a:ea typeface="Arial"/>
              <a:cs typeface="Arial"/>
              <a:sym typeface="Arial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●"/>
            </a:pPr>
            <a:r>
              <a:rPr lang="en" sz="1200" b="1">
                <a:latin typeface="Arial"/>
                <a:ea typeface="Arial"/>
                <a:cs typeface="Arial"/>
                <a:sym typeface="Arial"/>
              </a:rPr>
              <a:t>Connected to multiple devices by creating new profile only.</a:t>
            </a:r>
            <a:endParaRPr sz="1200" b="1">
              <a:latin typeface="Arial"/>
              <a:ea typeface="Arial"/>
              <a:cs typeface="Arial"/>
              <a:sym typeface="Arial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●"/>
            </a:pPr>
            <a:r>
              <a:rPr lang="en" sz="1200" b="1">
                <a:latin typeface="Arial"/>
                <a:ea typeface="Arial"/>
                <a:cs typeface="Arial"/>
                <a:sym typeface="Arial"/>
              </a:rPr>
              <a:t>Accessed anytime and anywhere.</a:t>
            </a:r>
            <a:endParaRPr sz="1200" b="1">
              <a:latin typeface="Arial"/>
              <a:ea typeface="Arial"/>
              <a:cs typeface="Arial"/>
              <a:sym typeface="Arial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●"/>
            </a:pPr>
            <a:r>
              <a:rPr lang="en" sz="1200" b="1">
                <a:latin typeface="Arial"/>
                <a:ea typeface="Arial"/>
                <a:cs typeface="Arial"/>
                <a:sym typeface="Arial"/>
              </a:rPr>
              <a:t>Compatible application to be used for any smart device.</a:t>
            </a:r>
            <a:endParaRPr sz="1200" b="1">
              <a:latin typeface="Arial"/>
              <a:ea typeface="Arial"/>
              <a:cs typeface="Arial"/>
              <a:sym typeface="Arial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●"/>
            </a:pPr>
            <a:r>
              <a:rPr lang="en" sz="1200" b="1">
                <a:latin typeface="Arial"/>
                <a:ea typeface="Arial"/>
                <a:cs typeface="Arial"/>
                <a:sym typeface="Arial"/>
              </a:rPr>
              <a:t>Integrated to ML models to analyse the footage in real time.</a:t>
            </a:r>
            <a:endParaRPr sz="1200"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4" name="Google Shape;1244;p45"/>
          <p:cNvSpPr txBox="1">
            <a:spLocks noGrp="1"/>
          </p:cNvSpPr>
          <p:nvPr>
            <p:ph type="subTitle" idx="4294967295"/>
          </p:nvPr>
        </p:nvSpPr>
        <p:spPr>
          <a:xfrm>
            <a:off x="807850" y="1722800"/>
            <a:ext cx="2484000" cy="3465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 b="1">
                <a:solidFill>
                  <a:srgbClr val="0E2746"/>
                </a:solidFill>
                <a:latin typeface="Arial"/>
                <a:ea typeface="Arial"/>
                <a:cs typeface="Arial"/>
                <a:sym typeface="Arial"/>
              </a:rPr>
              <a:t>System Integration</a:t>
            </a:r>
            <a:endParaRPr sz="1400" b="1">
              <a:solidFill>
                <a:srgbClr val="0E274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45" name="Google Shape;1245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86850" y="2009688"/>
            <a:ext cx="2223900" cy="179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6" name="Google Shape;1246;p45"/>
          <p:cNvPicPr preferRelativeResize="0"/>
          <p:nvPr/>
        </p:nvPicPr>
        <p:blipFill rotWithShape="1">
          <a:blip r:embed="rId4">
            <a:alphaModFix/>
          </a:blip>
          <a:srcRect l="8240" t="28044" r="73350" b="23089"/>
          <a:stretch/>
        </p:blipFill>
        <p:spPr>
          <a:xfrm>
            <a:off x="8304275" y="454800"/>
            <a:ext cx="845824" cy="89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7" name="Google Shape;1247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69375" y="276229"/>
            <a:ext cx="727500" cy="387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2" name="Google Shape;1252;p46"/>
          <p:cNvSpPr txBox="1">
            <a:spLocks noGrp="1"/>
          </p:cNvSpPr>
          <p:nvPr>
            <p:ph type="title" idx="4294967295"/>
          </p:nvPr>
        </p:nvSpPr>
        <p:spPr>
          <a:xfrm>
            <a:off x="685500" y="592025"/>
            <a:ext cx="5067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>
                <a:latin typeface="Arial"/>
                <a:ea typeface="Arial"/>
                <a:cs typeface="Arial"/>
                <a:sym typeface="Arial"/>
              </a:rPr>
              <a:t>Smart Surveillance Features</a:t>
            </a:r>
            <a:endParaRPr sz="2500"/>
          </a:p>
        </p:txBody>
      </p:sp>
      <p:sp>
        <p:nvSpPr>
          <p:cNvPr id="1253" name="Google Shape;1253;p46"/>
          <p:cNvSpPr txBox="1"/>
          <p:nvPr/>
        </p:nvSpPr>
        <p:spPr>
          <a:xfrm>
            <a:off x="762025" y="2514125"/>
            <a:ext cx="4175700" cy="4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●"/>
            </a:pPr>
            <a:r>
              <a:rPr lang="en" sz="1200" b="1">
                <a:solidFill>
                  <a:srgbClr val="FFFFFF"/>
                </a:solidFill>
              </a:rPr>
              <a:t>Restricted areas are identified first.</a:t>
            </a:r>
            <a:endParaRPr sz="1200" b="1">
              <a:solidFill>
                <a:srgbClr val="FFFFFF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●"/>
            </a:pPr>
            <a:r>
              <a:rPr lang="en" sz="1200" b="1">
                <a:solidFill>
                  <a:srgbClr val="FFFFFF"/>
                </a:solidFill>
              </a:rPr>
              <a:t>Any motion detected inside the boundaries of the restricted areas are detected automatically. </a:t>
            </a:r>
            <a:endParaRPr sz="1200" b="1">
              <a:solidFill>
                <a:srgbClr val="FFFFFF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●"/>
            </a:pPr>
            <a:r>
              <a:rPr lang="en" sz="1200" b="1">
                <a:solidFill>
                  <a:srgbClr val="FFFFFF"/>
                </a:solidFill>
              </a:rPr>
              <a:t>Alarm is sent automatically to the responding unit.</a:t>
            </a:r>
            <a:endParaRPr sz="1200" b="1">
              <a:solidFill>
                <a:srgbClr val="FFFFFF"/>
              </a:solidFill>
            </a:endParaRPr>
          </a:p>
        </p:txBody>
      </p:sp>
      <p:sp>
        <p:nvSpPr>
          <p:cNvPr id="1254" name="Google Shape;1254;p46"/>
          <p:cNvSpPr txBox="1"/>
          <p:nvPr/>
        </p:nvSpPr>
        <p:spPr>
          <a:xfrm>
            <a:off x="876025" y="1706125"/>
            <a:ext cx="2553000" cy="3465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E2746"/>
                </a:solidFill>
              </a:rPr>
              <a:t>Motion Detection</a:t>
            </a:r>
            <a:endParaRPr b="1">
              <a:solidFill>
                <a:srgbClr val="0E2746"/>
              </a:solidFill>
            </a:endParaRPr>
          </a:p>
        </p:txBody>
      </p:sp>
      <p:pic>
        <p:nvPicPr>
          <p:cNvPr id="1255" name="Google Shape;1255;p46"/>
          <p:cNvPicPr preferRelativeResize="0"/>
          <p:nvPr/>
        </p:nvPicPr>
        <p:blipFill rotWithShape="1">
          <a:blip r:embed="rId3">
            <a:alphaModFix/>
          </a:blip>
          <a:srcRect t="12036" b="12825"/>
          <a:stretch/>
        </p:blipFill>
        <p:spPr>
          <a:xfrm>
            <a:off x="5682975" y="1882375"/>
            <a:ext cx="2274900" cy="14138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256" name="Google Shape;1256;p46"/>
          <p:cNvPicPr preferRelativeResize="0"/>
          <p:nvPr/>
        </p:nvPicPr>
        <p:blipFill rotWithShape="1">
          <a:blip r:embed="rId4">
            <a:alphaModFix/>
          </a:blip>
          <a:srcRect l="8240" t="28044" r="73350" b="23089"/>
          <a:stretch/>
        </p:blipFill>
        <p:spPr>
          <a:xfrm>
            <a:off x="8304275" y="454800"/>
            <a:ext cx="845824" cy="89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7" name="Google Shape;1257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69375" y="276229"/>
            <a:ext cx="727500" cy="387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47"/>
          <p:cNvSpPr txBox="1">
            <a:spLocks noGrp="1"/>
          </p:cNvSpPr>
          <p:nvPr>
            <p:ph type="title" idx="4294967295"/>
          </p:nvPr>
        </p:nvSpPr>
        <p:spPr>
          <a:xfrm>
            <a:off x="685500" y="592025"/>
            <a:ext cx="5067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>
                <a:latin typeface="Arial"/>
                <a:ea typeface="Arial"/>
                <a:cs typeface="Arial"/>
                <a:sym typeface="Arial"/>
              </a:rPr>
              <a:t>Smart Surveillance Features</a:t>
            </a:r>
            <a:endParaRPr sz="2500"/>
          </a:p>
        </p:txBody>
      </p:sp>
      <p:sp>
        <p:nvSpPr>
          <p:cNvPr id="1263" name="Google Shape;1263;p47"/>
          <p:cNvSpPr txBox="1">
            <a:spLocks noGrp="1"/>
          </p:cNvSpPr>
          <p:nvPr>
            <p:ph type="subTitle" idx="4294967295"/>
          </p:nvPr>
        </p:nvSpPr>
        <p:spPr>
          <a:xfrm>
            <a:off x="498825" y="2135850"/>
            <a:ext cx="3106200" cy="43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●"/>
            </a:pPr>
            <a:r>
              <a:rPr lang="en" sz="1200" b="1">
                <a:latin typeface="Arial"/>
                <a:ea typeface="Arial"/>
                <a:cs typeface="Arial"/>
                <a:sym typeface="Arial"/>
              </a:rPr>
              <a:t>Maintenance in smart CCTV is </a:t>
            </a:r>
            <a:r>
              <a:rPr lang="en" sz="1200" b="1" u="sng">
                <a:latin typeface="Arial"/>
                <a:ea typeface="Arial"/>
                <a:cs typeface="Arial"/>
                <a:sym typeface="Arial"/>
              </a:rPr>
              <a:t>preventive</a:t>
            </a:r>
            <a:r>
              <a:rPr lang="en" sz="1200" b="1"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" sz="1200" b="1" u="sng">
                <a:latin typeface="Arial"/>
                <a:ea typeface="Arial"/>
                <a:cs typeface="Arial"/>
                <a:sym typeface="Arial"/>
              </a:rPr>
              <a:t>corrective </a:t>
            </a:r>
            <a:r>
              <a:rPr lang="en" sz="1200" b="1">
                <a:latin typeface="Arial"/>
                <a:ea typeface="Arial"/>
                <a:cs typeface="Arial"/>
                <a:sym typeface="Arial"/>
              </a:rPr>
              <a:t>and </a:t>
            </a:r>
            <a:r>
              <a:rPr lang="en" sz="1200" b="1" u="sng">
                <a:latin typeface="Arial"/>
                <a:ea typeface="Arial"/>
                <a:cs typeface="Arial"/>
                <a:sym typeface="Arial"/>
              </a:rPr>
              <a:t>predictive</a:t>
            </a:r>
            <a:r>
              <a:rPr lang="en" sz="1200" b="1">
                <a:latin typeface="Arial"/>
                <a:ea typeface="Arial"/>
                <a:cs typeface="Arial"/>
                <a:sym typeface="Arial"/>
              </a:rPr>
              <a:t>.</a:t>
            </a:r>
            <a:endParaRPr sz="1200" b="1"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200"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4" name="Google Shape;1264;p47"/>
          <p:cNvSpPr txBox="1">
            <a:spLocks noGrp="1"/>
          </p:cNvSpPr>
          <p:nvPr>
            <p:ph type="subTitle" idx="4294967295"/>
          </p:nvPr>
        </p:nvSpPr>
        <p:spPr>
          <a:xfrm>
            <a:off x="778775" y="1591950"/>
            <a:ext cx="2274900" cy="3465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 b="1">
                <a:solidFill>
                  <a:srgbClr val="0E2746"/>
                </a:solidFill>
                <a:latin typeface="Arial"/>
                <a:ea typeface="Arial"/>
                <a:cs typeface="Arial"/>
                <a:sym typeface="Arial"/>
              </a:rPr>
              <a:t>Predictive Maintenance</a:t>
            </a:r>
            <a:endParaRPr sz="1400" b="1">
              <a:solidFill>
                <a:srgbClr val="0E274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5" name="Google Shape;1265;p47"/>
          <p:cNvSpPr txBox="1">
            <a:spLocks noGrp="1"/>
          </p:cNvSpPr>
          <p:nvPr>
            <p:ph type="subTitle" idx="4294967295"/>
          </p:nvPr>
        </p:nvSpPr>
        <p:spPr>
          <a:xfrm>
            <a:off x="4562850" y="2110350"/>
            <a:ext cx="4443900" cy="43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●"/>
            </a:pPr>
            <a:r>
              <a:rPr lang="en" sz="1200" b="1">
                <a:latin typeface="Arial"/>
                <a:ea typeface="Arial"/>
                <a:cs typeface="Arial"/>
                <a:sym typeface="Arial"/>
              </a:rPr>
              <a:t>Alerts are sent in real-time to the control centre.</a:t>
            </a:r>
            <a:endParaRPr sz="1200" b="1">
              <a:latin typeface="Arial"/>
              <a:ea typeface="Arial"/>
              <a:cs typeface="Arial"/>
              <a:sym typeface="Arial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●"/>
            </a:pPr>
            <a:r>
              <a:rPr lang="en" sz="1200" b="1">
                <a:latin typeface="Arial"/>
                <a:ea typeface="Arial"/>
                <a:cs typeface="Arial"/>
                <a:sym typeface="Arial"/>
              </a:rPr>
              <a:t>Responding units are informed directly to attend the scene.</a:t>
            </a:r>
            <a:endParaRPr sz="1200"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6" name="Google Shape;1266;p47"/>
          <p:cNvSpPr txBox="1">
            <a:spLocks noGrp="1"/>
          </p:cNvSpPr>
          <p:nvPr>
            <p:ph type="subTitle" idx="4294967295"/>
          </p:nvPr>
        </p:nvSpPr>
        <p:spPr>
          <a:xfrm>
            <a:off x="4843650" y="1573725"/>
            <a:ext cx="2189700" cy="3465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 b="1">
                <a:solidFill>
                  <a:srgbClr val="0E2746"/>
                </a:solidFill>
                <a:latin typeface="Arial"/>
                <a:ea typeface="Arial"/>
                <a:cs typeface="Arial"/>
                <a:sym typeface="Arial"/>
              </a:rPr>
              <a:t>Automated Alerts</a:t>
            </a:r>
            <a:endParaRPr sz="1400" b="1">
              <a:solidFill>
                <a:srgbClr val="0E274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67" name="Google Shape;1267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6625" y="3099563"/>
            <a:ext cx="2387741" cy="152899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268" name="Google Shape;1268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1112" y="2952150"/>
            <a:ext cx="2230225" cy="189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9" name="Google Shape;1269;p47"/>
          <p:cNvPicPr preferRelativeResize="0"/>
          <p:nvPr/>
        </p:nvPicPr>
        <p:blipFill rotWithShape="1">
          <a:blip r:embed="rId5">
            <a:alphaModFix/>
          </a:blip>
          <a:srcRect l="8240" t="28044" r="73350" b="23089"/>
          <a:stretch/>
        </p:blipFill>
        <p:spPr>
          <a:xfrm>
            <a:off x="8304275" y="454800"/>
            <a:ext cx="845824" cy="89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0" name="Google Shape;1270;p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569375" y="276229"/>
            <a:ext cx="727500" cy="387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48"/>
          <p:cNvSpPr txBox="1">
            <a:spLocks noGrp="1"/>
          </p:cNvSpPr>
          <p:nvPr>
            <p:ph type="title"/>
          </p:nvPr>
        </p:nvSpPr>
        <p:spPr>
          <a:xfrm>
            <a:off x="685500" y="744425"/>
            <a:ext cx="5067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>
                <a:latin typeface="Arial"/>
                <a:ea typeface="Arial"/>
                <a:cs typeface="Arial"/>
                <a:sym typeface="Arial"/>
              </a:rPr>
              <a:t>Smart Surveillance Features</a:t>
            </a:r>
            <a:endParaRPr sz="2500"/>
          </a:p>
        </p:txBody>
      </p:sp>
      <p:sp>
        <p:nvSpPr>
          <p:cNvPr id="1276" name="Google Shape;1276;p48"/>
          <p:cNvSpPr txBox="1">
            <a:spLocks noGrp="1"/>
          </p:cNvSpPr>
          <p:nvPr>
            <p:ph type="subTitle" idx="3"/>
          </p:nvPr>
        </p:nvSpPr>
        <p:spPr>
          <a:xfrm>
            <a:off x="676650" y="2872350"/>
            <a:ext cx="4316100" cy="43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●"/>
            </a:pPr>
            <a:r>
              <a:rPr lang="en" sz="1200" b="1">
                <a:latin typeface="Arial"/>
                <a:ea typeface="Arial"/>
                <a:cs typeface="Arial"/>
                <a:sym typeface="Arial"/>
              </a:rPr>
              <a:t>Done by AI models without human interversion.</a:t>
            </a:r>
            <a:endParaRPr sz="1200" b="1">
              <a:latin typeface="Arial"/>
              <a:ea typeface="Arial"/>
              <a:cs typeface="Arial"/>
              <a:sym typeface="Arial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●"/>
            </a:pPr>
            <a:r>
              <a:rPr lang="en" sz="1200" b="1">
                <a:latin typeface="Arial"/>
                <a:ea typeface="Arial"/>
                <a:cs typeface="Arial"/>
                <a:sym typeface="Arial"/>
              </a:rPr>
              <a:t>Identifying multiple people in parallel.</a:t>
            </a:r>
            <a:endParaRPr sz="1200" b="1">
              <a:latin typeface="Arial"/>
              <a:ea typeface="Arial"/>
              <a:cs typeface="Arial"/>
              <a:sym typeface="Arial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●"/>
            </a:pPr>
            <a:r>
              <a:rPr lang="en" sz="1200" b="1">
                <a:latin typeface="Arial"/>
                <a:ea typeface="Arial"/>
                <a:cs typeface="Arial"/>
                <a:sym typeface="Arial"/>
              </a:rPr>
              <a:t>Identify fugitives and missing persons.</a:t>
            </a:r>
            <a:endParaRPr sz="1200" b="1">
              <a:latin typeface="Arial"/>
              <a:ea typeface="Arial"/>
              <a:cs typeface="Arial"/>
              <a:sym typeface="Arial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●"/>
            </a:pPr>
            <a:r>
              <a:rPr lang="en" sz="1200" b="1">
                <a:latin typeface="Arial"/>
                <a:ea typeface="Arial"/>
                <a:cs typeface="Arial"/>
                <a:sym typeface="Arial"/>
              </a:rPr>
              <a:t>Automated surveillance at lookout locations.</a:t>
            </a:r>
            <a:endParaRPr sz="1200" b="1">
              <a:latin typeface="Arial"/>
              <a:ea typeface="Arial"/>
              <a:cs typeface="Arial"/>
              <a:sym typeface="Arial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●"/>
            </a:pPr>
            <a:r>
              <a:rPr lang="en" sz="1200" b="1">
                <a:latin typeface="Arial"/>
                <a:ea typeface="Arial"/>
                <a:cs typeface="Arial"/>
                <a:sym typeface="Arial"/>
              </a:rPr>
              <a:t>Used with dornes to large areas during mass events.</a:t>
            </a:r>
            <a:endParaRPr sz="1200" b="1">
              <a:latin typeface="Arial"/>
              <a:ea typeface="Arial"/>
              <a:cs typeface="Arial"/>
              <a:sym typeface="Arial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●"/>
            </a:pPr>
            <a:r>
              <a:rPr lang="en" sz="1200" b="1">
                <a:latin typeface="Arial"/>
                <a:ea typeface="Arial"/>
                <a:cs typeface="Arial"/>
                <a:sym typeface="Arial"/>
              </a:rPr>
              <a:t>Strengthens security measure in banks and airports.</a:t>
            </a:r>
            <a:endParaRPr sz="1200"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7" name="Google Shape;1277;p48"/>
          <p:cNvSpPr txBox="1">
            <a:spLocks noGrp="1"/>
          </p:cNvSpPr>
          <p:nvPr>
            <p:ph type="subTitle" idx="4"/>
          </p:nvPr>
        </p:nvSpPr>
        <p:spPr>
          <a:xfrm>
            <a:off x="881250" y="1802325"/>
            <a:ext cx="2189700" cy="34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E2746"/>
                </a:solidFill>
                <a:latin typeface="Arial"/>
                <a:ea typeface="Arial"/>
                <a:cs typeface="Arial"/>
                <a:sym typeface="Arial"/>
              </a:rPr>
              <a:t>Facial Recognition</a:t>
            </a:r>
            <a:endParaRPr sz="1400" b="1">
              <a:solidFill>
                <a:srgbClr val="0E274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78" name="Google Shape;1278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99225" y="2120000"/>
            <a:ext cx="2413126" cy="153995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279" name="Google Shape;1279;p48"/>
          <p:cNvPicPr preferRelativeResize="0"/>
          <p:nvPr/>
        </p:nvPicPr>
        <p:blipFill rotWithShape="1">
          <a:blip r:embed="rId4">
            <a:alphaModFix/>
          </a:blip>
          <a:srcRect l="8240" t="28044" r="73350" b="23089"/>
          <a:stretch/>
        </p:blipFill>
        <p:spPr>
          <a:xfrm>
            <a:off x="8304275" y="454800"/>
            <a:ext cx="845824" cy="89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0" name="Google Shape;1280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69375" y="276229"/>
            <a:ext cx="727500" cy="387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5" name="Google Shape;1285;p49"/>
          <p:cNvSpPr txBox="1">
            <a:spLocks noGrp="1"/>
          </p:cNvSpPr>
          <p:nvPr>
            <p:ph type="title"/>
          </p:nvPr>
        </p:nvSpPr>
        <p:spPr>
          <a:xfrm>
            <a:off x="1142700" y="540000"/>
            <a:ext cx="6999900" cy="67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Real Life Case Scenario </a:t>
            </a:r>
            <a:endParaRPr/>
          </a:p>
        </p:txBody>
      </p:sp>
      <p:graphicFrame>
        <p:nvGraphicFramePr>
          <p:cNvPr id="1286" name="Google Shape;1286;p49"/>
          <p:cNvGraphicFramePr/>
          <p:nvPr/>
        </p:nvGraphicFramePr>
        <p:xfrm>
          <a:off x="699288" y="1647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{19374E48-C615-4A11-BB36-34D688C10665}</a:tableStyleId>
              </a:tblPr>
              <a:tblGrid>
                <a:gridCol w="1189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01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9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highlight>
                            <a:schemeClr val="dk2"/>
                          </a:highlight>
                          <a:latin typeface="Archivo SemiBold"/>
                          <a:ea typeface="Archivo SemiBold"/>
                          <a:cs typeface="Archivo SemiBold"/>
                          <a:sym typeface="Archivo SemiBold"/>
                        </a:rPr>
                        <a:t>09:34:00</a:t>
                      </a:r>
                      <a:endParaRPr>
                        <a:solidFill>
                          <a:schemeClr val="dk1"/>
                        </a:solidFill>
                        <a:highlight>
                          <a:schemeClr val="dk2"/>
                        </a:highlight>
                        <a:latin typeface="Archivo SemiBold"/>
                        <a:ea typeface="Archivo SemiBold"/>
                        <a:cs typeface="Archivo SemiBold"/>
                        <a:sym typeface="Archivo SemiBold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Archivo SemiBold"/>
                          <a:ea typeface="Archivo SemiBold"/>
                          <a:cs typeface="Archivo SemiBold"/>
                          <a:sym typeface="Archivo SemiBold"/>
                        </a:rPr>
                        <a:t>Criminal appeared to carry a gun</a:t>
                      </a:r>
                      <a:endParaRPr>
                        <a:solidFill>
                          <a:schemeClr val="lt1"/>
                        </a:solidFill>
                        <a:latin typeface="Archivo SemiBold"/>
                        <a:ea typeface="Archivo SemiBold"/>
                        <a:cs typeface="Archivo SemiBold"/>
                        <a:sym typeface="Archivo SemiBold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highlight>
                            <a:schemeClr val="dk2"/>
                          </a:highlight>
                          <a:latin typeface="Archivo SemiBold"/>
                          <a:ea typeface="Archivo SemiBold"/>
                          <a:cs typeface="Archivo SemiBold"/>
                          <a:sym typeface="Archivo SemiBold"/>
                        </a:rPr>
                        <a:t>09:36:00</a:t>
                      </a:r>
                      <a:endParaRPr>
                        <a:solidFill>
                          <a:schemeClr val="dk1"/>
                        </a:solidFill>
                        <a:highlight>
                          <a:schemeClr val="dk2"/>
                        </a:highlight>
                        <a:latin typeface="Archivo SemiBold"/>
                        <a:ea typeface="Archivo SemiBold"/>
                        <a:cs typeface="Archivo SemiBold"/>
                        <a:sym typeface="Archivo SemiBold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Archivo SemiBold"/>
                          <a:ea typeface="Archivo SemiBold"/>
                          <a:cs typeface="Archivo SemiBold"/>
                          <a:sym typeface="Archivo SemiBold"/>
                        </a:rPr>
                        <a:t>Shooting happened resulted in casualties </a:t>
                      </a:r>
                      <a:endParaRPr>
                        <a:solidFill>
                          <a:schemeClr val="lt1"/>
                        </a:solidFill>
                        <a:latin typeface="Archivo SemiBold"/>
                        <a:ea typeface="Archivo SemiBold"/>
                        <a:cs typeface="Archivo SemiBold"/>
                        <a:sym typeface="Archivo SemiBold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highlight>
                            <a:schemeClr val="dk2"/>
                          </a:highlight>
                          <a:latin typeface="Archivo SemiBold"/>
                          <a:ea typeface="Archivo SemiBold"/>
                          <a:cs typeface="Archivo SemiBold"/>
                          <a:sym typeface="Archivo SemiBold"/>
                        </a:rPr>
                        <a:t>09:37:00</a:t>
                      </a:r>
                      <a:endParaRPr>
                        <a:solidFill>
                          <a:schemeClr val="dk1"/>
                        </a:solidFill>
                        <a:highlight>
                          <a:schemeClr val="dk2"/>
                        </a:highlight>
                        <a:latin typeface="Archivo SemiBold"/>
                        <a:ea typeface="Archivo SemiBold"/>
                        <a:cs typeface="Archivo SemiBold"/>
                        <a:sym typeface="Archivo SemiBold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Archivo SemiBold"/>
                          <a:ea typeface="Archivo SemiBold"/>
                          <a:cs typeface="Archivo SemiBold"/>
                          <a:sym typeface="Archivo SemiBold"/>
                        </a:rPr>
                        <a:t>Member of the public reported the crime</a:t>
                      </a:r>
                      <a:endParaRPr>
                        <a:solidFill>
                          <a:schemeClr val="lt1"/>
                        </a:solidFill>
                        <a:latin typeface="Archivo SemiBold"/>
                        <a:ea typeface="Archivo SemiBold"/>
                        <a:cs typeface="Archivo SemiBold"/>
                        <a:sym typeface="Archivo SemiBold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highlight>
                            <a:schemeClr val="dk2"/>
                          </a:highlight>
                          <a:latin typeface="Archivo SemiBold"/>
                          <a:ea typeface="Archivo SemiBold"/>
                          <a:cs typeface="Archivo SemiBold"/>
                          <a:sym typeface="Archivo SemiBold"/>
                        </a:rPr>
                        <a:t>09:38:00</a:t>
                      </a:r>
                      <a:endParaRPr>
                        <a:solidFill>
                          <a:schemeClr val="dk1"/>
                        </a:solidFill>
                        <a:highlight>
                          <a:schemeClr val="dk2"/>
                        </a:highlight>
                        <a:latin typeface="Archivo SemiBold"/>
                        <a:ea typeface="Archivo SemiBold"/>
                        <a:cs typeface="Archivo SemiBold"/>
                        <a:sym typeface="Archivo SemiBold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Archivo SemiBold"/>
                          <a:ea typeface="Archivo SemiBold"/>
                          <a:cs typeface="Archivo SemiBold"/>
                          <a:sym typeface="Archivo SemiBold"/>
                        </a:rPr>
                        <a:t>Police forces and ambulance received the report</a:t>
                      </a:r>
                      <a:endParaRPr>
                        <a:solidFill>
                          <a:schemeClr val="lt1"/>
                        </a:solidFill>
                        <a:latin typeface="Archivo SemiBold"/>
                        <a:ea typeface="Archivo SemiBold"/>
                        <a:cs typeface="Archivo SemiBold"/>
                        <a:sym typeface="Archivo SemiBold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highlight>
                            <a:schemeClr val="dk2"/>
                          </a:highlight>
                          <a:latin typeface="Archivo SemiBold"/>
                          <a:ea typeface="Archivo SemiBold"/>
                          <a:cs typeface="Archivo SemiBold"/>
                          <a:sym typeface="Archivo SemiBold"/>
                        </a:rPr>
                        <a:t>09:43:00</a:t>
                      </a:r>
                      <a:endParaRPr>
                        <a:solidFill>
                          <a:schemeClr val="dk1"/>
                        </a:solidFill>
                        <a:highlight>
                          <a:schemeClr val="dk2"/>
                        </a:highlight>
                        <a:latin typeface="Archivo SemiBold"/>
                        <a:ea typeface="Archivo SemiBold"/>
                        <a:cs typeface="Archivo SemiBold"/>
                        <a:sym typeface="Archivo SemiBold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Archivo SemiBold"/>
                          <a:ea typeface="Archivo SemiBold"/>
                          <a:cs typeface="Archivo SemiBold"/>
                          <a:sym typeface="Archivo SemiBold"/>
                        </a:rPr>
                        <a:t>Police attended the scene</a:t>
                      </a:r>
                      <a:endParaRPr>
                        <a:solidFill>
                          <a:schemeClr val="lt1"/>
                        </a:solidFill>
                        <a:latin typeface="Archivo SemiBold"/>
                        <a:ea typeface="Archivo SemiBold"/>
                        <a:cs typeface="Archivo SemiBold"/>
                        <a:sym typeface="Archivo SemiBold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highlight>
                            <a:schemeClr val="dk2"/>
                          </a:highlight>
                          <a:latin typeface="Archivo SemiBold"/>
                          <a:ea typeface="Archivo SemiBold"/>
                          <a:cs typeface="Archivo SemiBold"/>
                          <a:sym typeface="Archivo SemiBold"/>
                        </a:rPr>
                        <a:t>09:47:00</a:t>
                      </a:r>
                      <a:endParaRPr>
                        <a:solidFill>
                          <a:schemeClr val="dk1"/>
                        </a:solidFill>
                        <a:highlight>
                          <a:schemeClr val="dk2"/>
                        </a:highlight>
                        <a:latin typeface="Archivo SemiBold"/>
                        <a:ea typeface="Archivo SemiBold"/>
                        <a:cs typeface="Archivo SemiBold"/>
                        <a:sym typeface="Archivo SemiBold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Archivo SemiBold"/>
                          <a:ea typeface="Archivo SemiBold"/>
                          <a:cs typeface="Archivo SemiBold"/>
                          <a:sym typeface="Archivo SemiBold"/>
                        </a:rPr>
                        <a:t>Police arrested the criminal</a:t>
                      </a:r>
                      <a:endParaRPr>
                        <a:solidFill>
                          <a:schemeClr val="lt1"/>
                        </a:solidFill>
                        <a:latin typeface="Archivo SemiBold"/>
                        <a:ea typeface="Archivo SemiBold"/>
                        <a:cs typeface="Archivo SemiBold"/>
                        <a:sym typeface="Archivo SemiBold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highlight>
                            <a:schemeClr val="dk2"/>
                          </a:highlight>
                          <a:latin typeface="Archivo SemiBold"/>
                          <a:ea typeface="Archivo SemiBold"/>
                          <a:cs typeface="Archivo SemiBold"/>
                          <a:sym typeface="Archivo SemiBold"/>
                        </a:rPr>
                        <a:t>09:48:00</a:t>
                      </a:r>
                      <a:endParaRPr>
                        <a:solidFill>
                          <a:schemeClr val="dk1"/>
                        </a:solidFill>
                        <a:highlight>
                          <a:schemeClr val="dk2"/>
                        </a:highlight>
                        <a:latin typeface="Archivo SemiBold"/>
                        <a:ea typeface="Archivo SemiBold"/>
                        <a:cs typeface="Archivo SemiBold"/>
                        <a:sym typeface="Archivo SemiBold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Archivo SemiBold"/>
                          <a:ea typeface="Archivo SemiBold"/>
                          <a:cs typeface="Archivo SemiBold"/>
                          <a:sym typeface="Archivo SemiBold"/>
                        </a:rPr>
                        <a:t>Ambulance arrived at the scene </a:t>
                      </a:r>
                      <a:endParaRPr>
                        <a:solidFill>
                          <a:schemeClr val="lt1"/>
                        </a:solidFill>
                        <a:latin typeface="Archivo SemiBold"/>
                        <a:ea typeface="Archivo SemiBold"/>
                        <a:cs typeface="Archivo SemiBold"/>
                        <a:sym typeface="Archivo SemiBold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287" name="Google Shape;1287;p49"/>
          <p:cNvSpPr txBox="1"/>
          <p:nvPr/>
        </p:nvSpPr>
        <p:spPr>
          <a:xfrm>
            <a:off x="699300" y="1216800"/>
            <a:ext cx="3148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rchivo SemiBold"/>
                <a:ea typeface="Archivo SemiBold"/>
                <a:cs typeface="Archivo SemiBold"/>
                <a:sym typeface="Archivo SemiBold"/>
              </a:rPr>
              <a:t>Traditional Surveillance Scenario</a:t>
            </a:r>
            <a:r>
              <a:rPr lang="en" b="1">
                <a:solidFill>
                  <a:srgbClr val="0E2746"/>
                </a:solidFill>
              </a:rPr>
              <a:t>: </a:t>
            </a:r>
            <a:endParaRPr b="1">
              <a:solidFill>
                <a:srgbClr val="0E2746"/>
              </a:solidFill>
            </a:endParaRPr>
          </a:p>
        </p:txBody>
      </p:sp>
      <p:pic>
        <p:nvPicPr>
          <p:cNvPr id="1288" name="Google Shape;1288;p49"/>
          <p:cNvPicPr preferRelativeResize="0"/>
          <p:nvPr/>
        </p:nvPicPr>
        <p:blipFill rotWithShape="1">
          <a:blip r:embed="rId3">
            <a:alphaModFix/>
          </a:blip>
          <a:srcRect l="61908" t="28748" r="19654" b="22425"/>
          <a:stretch/>
        </p:blipFill>
        <p:spPr>
          <a:xfrm>
            <a:off x="8281425" y="454800"/>
            <a:ext cx="862574" cy="89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9" name="Google Shape;1289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69375" y="276229"/>
            <a:ext cx="727500" cy="387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32"/>
          <p:cNvSpPr txBox="1">
            <a:spLocks noGrp="1"/>
          </p:cNvSpPr>
          <p:nvPr>
            <p:ph type="title"/>
          </p:nvPr>
        </p:nvSpPr>
        <p:spPr>
          <a:xfrm>
            <a:off x="288625" y="454800"/>
            <a:ext cx="5031900" cy="67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>
                <a:latin typeface="Arial"/>
                <a:ea typeface="Arial"/>
                <a:cs typeface="Arial"/>
                <a:sym typeface="Arial"/>
              </a:rPr>
              <a:t>We R Members</a:t>
            </a:r>
            <a:endParaRPr sz="2500" b="1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76" name="Google Shape;1076;p32"/>
          <p:cNvPicPr preferRelativeResize="0"/>
          <p:nvPr/>
        </p:nvPicPr>
        <p:blipFill rotWithShape="1">
          <a:blip r:embed="rId3">
            <a:alphaModFix/>
          </a:blip>
          <a:srcRect l="19605" t="28003" r="61955" b="23039"/>
          <a:stretch/>
        </p:blipFill>
        <p:spPr>
          <a:xfrm>
            <a:off x="568500" y="2022000"/>
            <a:ext cx="1193249" cy="130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7" name="Google Shape;1077;p32"/>
          <p:cNvPicPr preferRelativeResize="0"/>
          <p:nvPr/>
        </p:nvPicPr>
        <p:blipFill rotWithShape="1">
          <a:blip r:embed="rId4">
            <a:alphaModFix/>
          </a:blip>
          <a:srcRect l="49467" t="28118" r="32100" b="22979"/>
          <a:stretch/>
        </p:blipFill>
        <p:spPr>
          <a:xfrm>
            <a:off x="7376125" y="2018400"/>
            <a:ext cx="1193249" cy="130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8" name="Google Shape;1078;p32"/>
          <p:cNvPicPr preferRelativeResize="0"/>
          <p:nvPr/>
        </p:nvPicPr>
        <p:blipFill rotWithShape="1">
          <a:blip r:embed="rId5">
            <a:alphaModFix/>
          </a:blip>
          <a:srcRect l="8240" t="28044" r="73350" b="23089"/>
          <a:stretch/>
        </p:blipFill>
        <p:spPr>
          <a:xfrm>
            <a:off x="5701525" y="2018225"/>
            <a:ext cx="1193249" cy="130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9" name="Google Shape;1079;p32"/>
          <p:cNvPicPr preferRelativeResize="0"/>
          <p:nvPr/>
        </p:nvPicPr>
        <p:blipFill rotWithShape="1">
          <a:blip r:embed="rId6">
            <a:alphaModFix/>
          </a:blip>
          <a:srcRect l="61908" t="28748" r="19654" b="22425"/>
          <a:stretch/>
        </p:blipFill>
        <p:spPr>
          <a:xfrm>
            <a:off x="4006075" y="2018225"/>
            <a:ext cx="1193249" cy="130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0" name="Google Shape;1080;p32"/>
          <p:cNvPicPr preferRelativeResize="0"/>
          <p:nvPr/>
        </p:nvPicPr>
        <p:blipFill rotWithShape="1">
          <a:blip r:embed="rId6">
            <a:alphaModFix/>
          </a:blip>
          <a:srcRect l="28514" t="28662" r="53021" b="22308"/>
          <a:stretch/>
        </p:blipFill>
        <p:spPr>
          <a:xfrm>
            <a:off x="2213425" y="2018225"/>
            <a:ext cx="1193249" cy="130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4" name="Google Shape;1294;p50"/>
          <p:cNvSpPr txBox="1">
            <a:spLocks noGrp="1"/>
          </p:cNvSpPr>
          <p:nvPr>
            <p:ph type="title"/>
          </p:nvPr>
        </p:nvSpPr>
        <p:spPr>
          <a:xfrm>
            <a:off x="1076650" y="431150"/>
            <a:ext cx="6999900" cy="67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Real Life Case Scenario </a:t>
            </a:r>
            <a:endParaRPr/>
          </a:p>
        </p:txBody>
      </p:sp>
      <p:graphicFrame>
        <p:nvGraphicFramePr>
          <p:cNvPr id="1295" name="Google Shape;1295;p50"/>
          <p:cNvGraphicFramePr/>
          <p:nvPr/>
        </p:nvGraphicFramePr>
        <p:xfrm>
          <a:off x="699288" y="1725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{19374E48-C615-4A11-BB36-34D688C10665}</a:tableStyleId>
              </a:tblPr>
              <a:tblGrid>
                <a:gridCol w="1189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019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9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highlight>
                            <a:schemeClr val="dk2"/>
                          </a:highlight>
                          <a:latin typeface="Archivo SemiBold"/>
                          <a:ea typeface="Archivo SemiBold"/>
                          <a:cs typeface="Archivo SemiBold"/>
                          <a:sym typeface="Archivo SemiBold"/>
                        </a:rPr>
                        <a:t>09:40:59</a:t>
                      </a:r>
                      <a:endParaRPr>
                        <a:solidFill>
                          <a:schemeClr val="dk1"/>
                        </a:solidFill>
                        <a:highlight>
                          <a:schemeClr val="dk2"/>
                        </a:highlight>
                        <a:latin typeface="Archivo SemiBold"/>
                        <a:ea typeface="Archivo SemiBold"/>
                        <a:cs typeface="Archivo SemiBold"/>
                        <a:sym typeface="Archivo SemiBold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Archivo SemiBold"/>
                          <a:ea typeface="Archivo SemiBold"/>
                          <a:cs typeface="Archivo SemiBold"/>
                          <a:sym typeface="Archivo SemiBold"/>
                        </a:rPr>
                        <a:t>The smart system detected guns</a:t>
                      </a:r>
                      <a:endParaRPr>
                        <a:solidFill>
                          <a:schemeClr val="lt1"/>
                        </a:solidFill>
                        <a:latin typeface="Archivo SemiBold"/>
                        <a:ea typeface="Archivo SemiBold"/>
                        <a:cs typeface="Archivo SemiBold"/>
                        <a:sym typeface="Archivo SemiBold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highlight>
                            <a:schemeClr val="dk2"/>
                          </a:highlight>
                          <a:latin typeface="Archivo SemiBold"/>
                          <a:ea typeface="Archivo SemiBold"/>
                          <a:cs typeface="Archivo SemiBold"/>
                          <a:sym typeface="Archivo SemiBold"/>
                        </a:rPr>
                        <a:t>09:40:59</a:t>
                      </a:r>
                      <a:endParaRPr>
                        <a:solidFill>
                          <a:schemeClr val="dk1"/>
                        </a:solidFill>
                        <a:highlight>
                          <a:schemeClr val="dk2"/>
                        </a:highlight>
                        <a:latin typeface="Archivo SemiBold"/>
                        <a:ea typeface="Archivo SemiBold"/>
                        <a:cs typeface="Archivo SemiBold"/>
                        <a:sym typeface="Archivo SemiBold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Archivo SemiBold"/>
                          <a:ea typeface="Archivo SemiBold"/>
                          <a:cs typeface="Archivo SemiBold"/>
                          <a:sym typeface="Archivo SemiBold"/>
                        </a:rPr>
                        <a:t>Alarm is sent to the control centre</a:t>
                      </a:r>
                      <a:endParaRPr>
                        <a:solidFill>
                          <a:schemeClr val="lt1"/>
                        </a:solidFill>
                        <a:latin typeface="Archivo SemiBold"/>
                        <a:ea typeface="Archivo SemiBold"/>
                        <a:cs typeface="Archivo SemiBold"/>
                        <a:sym typeface="Archivo SemiBold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highlight>
                            <a:schemeClr val="dk2"/>
                          </a:highlight>
                          <a:latin typeface="Archivo SemiBold"/>
                          <a:ea typeface="Archivo SemiBold"/>
                          <a:cs typeface="Archivo SemiBold"/>
                          <a:sym typeface="Archivo SemiBold"/>
                        </a:rPr>
                        <a:t>09:41:01</a:t>
                      </a:r>
                      <a:endParaRPr>
                        <a:solidFill>
                          <a:schemeClr val="dk1"/>
                        </a:solidFill>
                        <a:highlight>
                          <a:schemeClr val="dk2"/>
                        </a:highlight>
                        <a:latin typeface="Archivo SemiBold"/>
                        <a:ea typeface="Archivo SemiBold"/>
                        <a:cs typeface="Archivo SemiBold"/>
                        <a:sym typeface="Archivo SemiBold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Archivo SemiBold"/>
                          <a:ea typeface="Archivo SemiBold"/>
                          <a:cs typeface="Archivo SemiBold"/>
                          <a:sym typeface="Archivo SemiBold"/>
                        </a:rPr>
                        <a:t>Control Centre sent an alarm to the public in that area to stay indoors</a:t>
                      </a:r>
                      <a:endParaRPr>
                        <a:solidFill>
                          <a:schemeClr val="lt1"/>
                        </a:solidFill>
                        <a:latin typeface="Archivo SemiBold"/>
                        <a:ea typeface="Archivo SemiBold"/>
                        <a:cs typeface="Archivo SemiBold"/>
                        <a:sym typeface="Archivo SemiBold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27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highlight>
                            <a:schemeClr val="dk2"/>
                          </a:highlight>
                          <a:latin typeface="Archivo SemiBold"/>
                          <a:ea typeface="Archivo SemiBold"/>
                          <a:cs typeface="Archivo SemiBold"/>
                          <a:sym typeface="Archivo SemiBold"/>
                        </a:rPr>
                        <a:t>09:41:01</a:t>
                      </a:r>
                      <a:endParaRPr>
                        <a:solidFill>
                          <a:schemeClr val="dk1"/>
                        </a:solidFill>
                        <a:highlight>
                          <a:schemeClr val="dk2"/>
                        </a:highlight>
                        <a:latin typeface="Archivo SemiBold"/>
                        <a:ea typeface="Archivo SemiBold"/>
                        <a:cs typeface="Archivo SemiBold"/>
                        <a:sym typeface="Archivo SemiBold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Archivo SemiBold"/>
                          <a:ea typeface="Archivo SemiBold"/>
                          <a:cs typeface="Archivo SemiBold"/>
                          <a:sym typeface="Archivo SemiBold"/>
                        </a:rPr>
                        <a:t>Control centre is monitoring the situation waiting for the police arrivals</a:t>
                      </a:r>
                      <a:endParaRPr>
                        <a:solidFill>
                          <a:schemeClr val="lt1"/>
                        </a:solidFill>
                        <a:latin typeface="Archivo SemiBold"/>
                        <a:ea typeface="Archivo SemiBold"/>
                        <a:cs typeface="Archivo SemiBold"/>
                        <a:sym typeface="Archivo SemiBold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highlight>
                            <a:schemeClr val="dk2"/>
                          </a:highlight>
                          <a:latin typeface="Archivo SemiBold"/>
                          <a:ea typeface="Archivo SemiBold"/>
                          <a:cs typeface="Archivo SemiBold"/>
                          <a:sym typeface="Archivo SemiBold"/>
                        </a:rPr>
                        <a:t>09:43:32</a:t>
                      </a:r>
                      <a:endParaRPr>
                        <a:solidFill>
                          <a:schemeClr val="dk1"/>
                        </a:solidFill>
                        <a:highlight>
                          <a:schemeClr val="dk2"/>
                        </a:highlight>
                        <a:latin typeface="Archivo SemiBold"/>
                        <a:ea typeface="Archivo SemiBold"/>
                        <a:cs typeface="Archivo SemiBold"/>
                        <a:sym typeface="Archivo SemiBold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Archivo SemiBold"/>
                          <a:ea typeface="Archivo SemiBold"/>
                          <a:cs typeface="Archivo SemiBold"/>
                          <a:sym typeface="Archivo SemiBold"/>
                        </a:rPr>
                        <a:t>Police attended the scene</a:t>
                      </a:r>
                      <a:endParaRPr>
                        <a:solidFill>
                          <a:schemeClr val="lt1"/>
                        </a:solidFill>
                        <a:latin typeface="Archivo SemiBold"/>
                        <a:ea typeface="Archivo SemiBold"/>
                        <a:cs typeface="Archivo SemiBold"/>
                        <a:sym typeface="Archivo SemiBold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highlight>
                            <a:schemeClr val="dk2"/>
                          </a:highlight>
                          <a:latin typeface="Archivo SemiBold"/>
                          <a:ea typeface="Archivo SemiBold"/>
                          <a:cs typeface="Archivo SemiBold"/>
                          <a:sym typeface="Archivo SemiBold"/>
                        </a:rPr>
                        <a:t>09:45:05</a:t>
                      </a:r>
                      <a:endParaRPr>
                        <a:solidFill>
                          <a:schemeClr val="dk1"/>
                        </a:solidFill>
                        <a:highlight>
                          <a:schemeClr val="dk2"/>
                        </a:highlight>
                        <a:latin typeface="Archivo SemiBold"/>
                        <a:ea typeface="Archivo SemiBold"/>
                        <a:cs typeface="Archivo SemiBold"/>
                        <a:sym typeface="Archivo SemiBold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Archivo SemiBold"/>
                          <a:ea typeface="Archivo SemiBold"/>
                          <a:cs typeface="Archivo SemiBold"/>
                          <a:sym typeface="Archivo SemiBold"/>
                        </a:rPr>
                        <a:t>Police arrested the criminal</a:t>
                      </a:r>
                      <a:endParaRPr>
                        <a:solidFill>
                          <a:schemeClr val="lt1"/>
                        </a:solidFill>
                        <a:latin typeface="Archivo SemiBold"/>
                        <a:ea typeface="Archivo SemiBold"/>
                        <a:cs typeface="Archivo SemiBold"/>
                        <a:sym typeface="Archivo SemiBold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highlight>
                            <a:schemeClr val="dk2"/>
                          </a:highlight>
                          <a:latin typeface="Archivo SemiBold"/>
                          <a:ea typeface="Archivo SemiBold"/>
                          <a:cs typeface="Archivo SemiBold"/>
                          <a:sym typeface="Archivo SemiBold"/>
                        </a:rPr>
                        <a:t>09:45:11</a:t>
                      </a:r>
                      <a:endParaRPr>
                        <a:solidFill>
                          <a:schemeClr val="dk1"/>
                        </a:solidFill>
                        <a:highlight>
                          <a:schemeClr val="dk2"/>
                        </a:highlight>
                        <a:latin typeface="Archivo SemiBold"/>
                        <a:ea typeface="Archivo SemiBold"/>
                        <a:cs typeface="Archivo SemiBold"/>
                        <a:sym typeface="Archivo SemiBold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Archivo SemiBold"/>
                          <a:ea typeface="Archivo SemiBold"/>
                          <a:cs typeface="Archivo SemiBold"/>
                          <a:sym typeface="Archivo SemiBold"/>
                        </a:rPr>
                        <a:t>Ambulance arrived at the scene</a:t>
                      </a:r>
                      <a:r>
                        <a:rPr lang="en">
                          <a:solidFill>
                            <a:schemeClr val="dk1"/>
                          </a:solidFill>
                          <a:highlight>
                            <a:schemeClr val="dk2"/>
                          </a:highlight>
                          <a:latin typeface="Archivo SemiBold"/>
                          <a:ea typeface="Archivo SemiBold"/>
                          <a:cs typeface="Archivo SemiBold"/>
                          <a:sym typeface="Archivo SemiBold"/>
                        </a:rPr>
                        <a:t> </a:t>
                      </a:r>
                      <a:endParaRPr>
                        <a:solidFill>
                          <a:schemeClr val="dk1"/>
                        </a:solidFill>
                        <a:highlight>
                          <a:schemeClr val="dk2"/>
                        </a:highlight>
                        <a:latin typeface="Archivo SemiBold"/>
                        <a:ea typeface="Archivo SemiBold"/>
                        <a:cs typeface="Archivo SemiBold"/>
                        <a:sym typeface="Archivo SemiBold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296" name="Google Shape;1296;p50"/>
          <p:cNvSpPr txBox="1"/>
          <p:nvPr/>
        </p:nvSpPr>
        <p:spPr>
          <a:xfrm>
            <a:off x="699300" y="1216800"/>
            <a:ext cx="3148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rchivo SemiBold"/>
                <a:ea typeface="Archivo SemiBold"/>
                <a:cs typeface="Archivo SemiBold"/>
                <a:sym typeface="Archivo SemiBold"/>
              </a:rPr>
              <a:t>Smart Surveillance Scenario:  </a:t>
            </a:r>
            <a:endParaRPr>
              <a:solidFill>
                <a:schemeClr val="lt1"/>
              </a:solidFill>
              <a:latin typeface="Archivo SemiBold"/>
              <a:ea typeface="Archivo SemiBold"/>
              <a:cs typeface="Archivo SemiBold"/>
              <a:sym typeface="Archivo SemiBold"/>
            </a:endParaRPr>
          </a:p>
        </p:txBody>
      </p:sp>
      <p:pic>
        <p:nvPicPr>
          <p:cNvPr id="1297" name="Google Shape;1297;p50"/>
          <p:cNvPicPr preferRelativeResize="0"/>
          <p:nvPr/>
        </p:nvPicPr>
        <p:blipFill rotWithShape="1">
          <a:blip r:embed="rId3">
            <a:alphaModFix/>
          </a:blip>
          <a:srcRect l="61908" t="28748" r="19654" b="22425"/>
          <a:stretch/>
        </p:blipFill>
        <p:spPr>
          <a:xfrm>
            <a:off x="8281425" y="454800"/>
            <a:ext cx="862574" cy="89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8" name="Google Shape;1298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69375" y="276229"/>
            <a:ext cx="727500" cy="387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Google Shape;1303;p51"/>
          <p:cNvSpPr txBox="1">
            <a:spLocks noGrp="1"/>
          </p:cNvSpPr>
          <p:nvPr>
            <p:ph type="title"/>
          </p:nvPr>
        </p:nvSpPr>
        <p:spPr>
          <a:xfrm>
            <a:off x="1262450" y="540000"/>
            <a:ext cx="6956400" cy="49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Real Life Case Scenario</a:t>
            </a:r>
            <a:r>
              <a:rPr lang="en" b="1">
                <a:solidFill>
                  <a:srgbClr val="0E2746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/>
              <a:t>Comparison</a:t>
            </a:r>
            <a:endParaRPr/>
          </a:p>
        </p:txBody>
      </p:sp>
      <p:graphicFrame>
        <p:nvGraphicFramePr>
          <p:cNvPr id="1304" name="Google Shape;1304;p51"/>
          <p:cNvGraphicFramePr/>
          <p:nvPr/>
        </p:nvGraphicFramePr>
        <p:xfrm>
          <a:off x="447075" y="1315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{19374E48-C615-4A11-BB36-34D688C10665}</a:tableStyleId>
              </a:tblPr>
              <a:tblGrid>
                <a:gridCol w="2126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34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10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73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0E2746"/>
                          </a:solidFill>
                        </a:rPr>
                        <a:t>Action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0E2746"/>
                          </a:solidFill>
                        </a:rPr>
                        <a:t>Traditional</a:t>
                      </a:r>
                      <a:endParaRPr>
                        <a:latin typeface="Archivo SemiBold"/>
                        <a:ea typeface="Archivo SemiBold"/>
                        <a:cs typeface="Archivo SemiBold"/>
                        <a:sym typeface="Archivo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0E2746"/>
                          </a:solidFill>
                        </a:rPr>
                        <a:t>Smart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7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highlight>
                            <a:schemeClr val="dk2"/>
                          </a:highlight>
                          <a:latin typeface="Archivo SemiBold"/>
                          <a:ea typeface="Archivo SemiBold"/>
                          <a:cs typeface="Archivo SemiBold"/>
                          <a:sym typeface="Archivo SemiBold"/>
                        </a:rPr>
                        <a:t>Crime Reporting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Archivo SemiBold"/>
                          <a:ea typeface="Archivo SemiBold"/>
                          <a:cs typeface="Archivo SemiBold"/>
                          <a:sym typeface="Archivo SemiBold"/>
                        </a:rPr>
                        <a:t> Member of Public, CCTV operator</a:t>
                      </a:r>
                      <a:endParaRPr>
                        <a:solidFill>
                          <a:schemeClr val="lt1"/>
                        </a:solidFill>
                        <a:latin typeface="Archivo SemiBold"/>
                        <a:ea typeface="Archivo SemiBold"/>
                        <a:cs typeface="Archivo SemiBold"/>
                        <a:sym typeface="Archivo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Archivo SemiBold"/>
                          <a:ea typeface="Archivo SemiBold"/>
                          <a:cs typeface="Archivo SemiBold"/>
                          <a:sym typeface="Archivo SemiBold"/>
                        </a:rPr>
                        <a:t>Automatically</a:t>
                      </a:r>
                      <a:endParaRPr>
                        <a:solidFill>
                          <a:schemeClr val="lt1"/>
                        </a:solidFill>
                        <a:latin typeface="Archivo SemiBold"/>
                        <a:ea typeface="Archivo SemiBold"/>
                        <a:cs typeface="Archivo SemiBold"/>
                        <a:sym typeface="Archivo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7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highlight>
                            <a:schemeClr val="dk2"/>
                          </a:highlight>
                          <a:latin typeface="Archivo SemiBold"/>
                          <a:ea typeface="Archivo SemiBold"/>
                          <a:cs typeface="Archivo SemiBold"/>
                          <a:sym typeface="Archivo SemiBold"/>
                        </a:rPr>
                        <a:t>Responding Unit Alert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Archivo SemiBold"/>
                          <a:ea typeface="Archivo SemiBold"/>
                          <a:cs typeface="Archivo SemiBold"/>
                          <a:sym typeface="Archivo SemiBold"/>
                        </a:rPr>
                        <a:t>Control Centre </a:t>
                      </a:r>
                      <a:endParaRPr>
                        <a:solidFill>
                          <a:schemeClr val="lt1"/>
                        </a:solidFill>
                        <a:latin typeface="Archivo SemiBold"/>
                        <a:ea typeface="Archivo SemiBold"/>
                        <a:cs typeface="Archivo SemiBold"/>
                        <a:sym typeface="Archivo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Archivo SemiBold"/>
                          <a:ea typeface="Archivo SemiBold"/>
                          <a:cs typeface="Archivo SemiBold"/>
                          <a:sym typeface="Archivo SemiBold"/>
                        </a:rPr>
                        <a:t>Automatically</a:t>
                      </a:r>
                      <a:endParaRPr>
                        <a:solidFill>
                          <a:schemeClr val="lt1"/>
                        </a:solidFill>
                        <a:latin typeface="Archivo SemiBold"/>
                        <a:ea typeface="Archivo SemiBold"/>
                        <a:cs typeface="Archivo SemiBold"/>
                        <a:sym typeface="Archivo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7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highlight>
                            <a:schemeClr val="dk2"/>
                          </a:highlight>
                          <a:latin typeface="Archivo SemiBold"/>
                          <a:ea typeface="Archivo SemiBold"/>
                          <a:cs typeface="Archivo SemiBold"/>
                          <a:sym typeface="Archivo SemiBold"/>
                        </a:rPr>
                        <a:t>Public Alert</a:t>
                      </a:r>
                      <a:endParaRPr>
                        <a:solidFill>
                          <a:schemeClr val="dk1"/>
                        </a:solidFill>
                        <a:highlight>
                          <a:schemeClr val="dk2"/>
                        </a:highlight>
                        <a:latin typeface="Archivo SemiBold"/>
                        <a:ea typeface="Archivo SemiBold"/>
                        <a:cs typeface="Archivo SemiBold"/>
                        <a:sym typeface="Archivo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Archivo SemiBold"/>
                          <a:ea typeface="Archivo SemiBold"/>
                          <a:cs typeface="Archivo SemiBold"/>
                          <a:sym typeface="Archivo SemiBold"/>
                        </a:rPr>
                        <a:t>—-</a:t>
                      </a:r>
                      <a:endParaRPr>
                        <a:solidFill>
                          <a:schemeClr val="lt1"/>
                        </a:solidFill>
                        <a:latin typeface="Archivo SemiBold"/>
                        <a:ea typeface="Archivo SemiBold"/>
                        <a:cs typeface="Archivo SemiBold"/>
                        <a:sym typeface="Archivo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Archivo SemiBold"/>
                          <a:ea typeface="Archivo SemiBold"/>
                          <a:cs typeface="Archivo SemiBold"/>
                          <a:sym typeface="Archivo SemiBold"/>
                        </a:rPr>
                        <a:t>Automatically</a:t>
                      </a:r>
                      <a:endParaRPr>
                        <a:solidFill>
                          <a:schemeClr val="lt1"/>
                        </a:solidFill>
                        <a:latin typeface="Archivo SemiBold"/>
                        <a:ea typeface="Archivo SemiBold"/>
                        <a:cs typeface="Archivo SemiBold"/>
                        <a:sym typeface="Archivo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941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highlight>
                            <a:schemeClr val="dk2"/>
                          </a:highlight>
                          <a:latin typeface="Archivo SemiBold"/>
                          <a:ea typeface="Archivo SemiBold"/>
                          <a:cs typeface="Archivo SemiBold"/>
                          <a:sym typeface="Archivo SemiBold"/>
                        </a:rPr>
                        <a:t>Facial Recognition</a:t>
                      </a:r>
                      <a:endParaRPr>
                        <a:solidFill>
                          <a:schemeClr val="dk1"/>
                        </a:solidFill>
                        <a:highlight>
                          <a:schemeClr val="dk2"/>
                        </a:highlight>
                        <a:latin typeface="Archivo SemiBold"/>
                        <a:ea typeface="Archivo SemiBold"/>
                        <a:cs typeface="Archivo SemiBold"/>
                        <a:sym typeface="Archivo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Archivo SemiBold"/>
                          <a:ea typeface="Archivo SemiBold"/>
                          <a:cs typeface="Archivo SemiBold"/>
                          <a:sym typeface="Archivo SemiBold"/>
                        </a:rPr>
                        <a:t>Drawing, Manual</a:t>
                      </a:r>
                      <a:endParaRPr>
                        <a:solidFill>
                          <a:schemeClr val="lt1"/>
                        </a:solidFill>
                        <a:latin typeface="Archivo SemiBold"/>
                        <a:ea typeface="Archivo SemiBold"/>
                        <a:cs typeface="Archivo SemiBold"/>
                        <a:sym typeface="Archivo SemiBold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lt1"/>
                        </a:solidFill>
                        <a:latin typeface="Archivo SemiBold"/>
                        <a:ea typeface="Archivo SemiBold"/>
                        <a:cs typeface="Archivo SemiBold"/>
                        <a:sym typeface="Archivo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Archivo SemiBold"/>
                          <a:ea typeface="Archivo SemiBold"/>
                          <a:cs typeface="Archivo SemiBold"/>
                          <a:sym typeface="Archivo SemiBold"/>
                        </a:rPr>
                        <a:t>Automatically</a:t>
                      </a:r>
                      <a:endParaRPr>
                        <a:solidFill>
                          <a:schemeClr val="lt1"/>
                        </a:solidFill>
                        <a:latin typeface="Archivo SemiBold"/>
                        <a:ea typeface="Archivo SemiBold"/>
                        <a:cs typeface="Archivo SemiBold"/>
                        <a:sym typeface="Archivo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7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highlight>
                            <a:schemeClr val="dk2"/>
                          </a:highlight>
                          <a:latin typeface="Archivo SemiBold"/>
                          <a:ea typeface="Archivo SemiBold"/>
                          <a:cs typeface="Archivo SemiBold"/>
                          <a:sym typeface="Archivo SemiBold"/>
                        </a:rPr>
                        <a:t>Time frame</a:t>
                      </a:r>
                      <a:endParaRPr>
                        <a:solidFill>
                          <a:schemeClr val="dk1"/>
                        </a:solidFill>
                        <a:highlight>
                          <a:schemeClr val="dk2"/>
                        </a:highlight>
                        <a:latin typeface="Archivo SemiBold"/>
                        <a:ea typeface="Archivo SemiBold"/>
                        <a:cs typeface="Archivo SemiBold"/>
                        <a:sym typeface="Archivo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Archivo SemiBold"/>
                          <a:ea typeface="Archivo SemiBold"/>
                          <a:cs typeface="Archivo SemiBold"/>
                          <a:sym typeface="Archivo SemiBold"/>
                        </a:rPr>
                        <a:t>High</a:t>
                      </a:r>
                      <a:endParaRPr>
                        <a:solidFill>
                          <a:schemeClr val="lt1"/>
                        </a:solidFill>
                        <a:latin typeface="Archivo SemiBold"/>
                        <a:ea typeface="Archivo SemiBold"/>
                        <a:cs typeface="Archivo SemiBold"/>
                        <a:sym typeface="Archivo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Archivo SemiBold"/>
                          <a:ea typeface="Archivo SemiBold"/>
                          <a:cs typeface="Archivo SemiBold"/>
                          <a:sym typeface="Archivo SemiBold"/>
                        </a:rPr>
                        <a:t>Low</a:t>
                      </a:r>
                      <a:endParaRPr>
                        <a:solidFill>
                          <a:schemeClr val="lt1"/>
                        </a:solidFill>
                        <a:latin typeface="Archivo SemiBold"/>
                        <a:ea typeface="Archivo SemiBold"/>
                        <a:cs typeface="Archivo SemiBold"/>
                        <a:sym typeface="Archivo SemiBold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7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highlight>
                            <a:schemeClr val="dk2"/>
                          </a:highlight>
                          <a:latin typeface="Archivo SemiBold"/>
                          <a:ea typeface="Archivo SemiBold"/>
                          <a:cs typeface="Archivo SemiBold"/>
                          <a:sym typeface="Archivo SemiBold"/>
                        </a:rPr>
                        <a:t>Human Resources</a:t>
                      </a:r>
                      <a:endParaRPr>
                        <a:solidFill>
                          <a:schemeClr val="dk1"/>
                        </a:solidFill>
                        <a:highlight>
                          <a:schemeClr val="dk2"/>
                        </a:highlight>
                        <a:latin typeface="Archivo SemiBold"/>
                        <a:ea typeface="Archivo SemiBold"/>
                        <a:cs typeface="Archivo SemiBold"/>
                        <a:sym typeface="Archivo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Archivo SemiBold"/>
                          <a:ea typeface="Archivo SemiBold"/>
                          <a:cs typeface="Archivo SemiBold"/>
                          <a:sym typeface="Archivo SemiBold"/>
                        </a:rPr>
                        <a:t>High</a:t>
                      </a:r>
                      <a:endParaRPr>
                        <a:solidFill>
                          <a:schemeClr val="lt1"/>
                        </a:solidFill>
                        <a:latin typeface="Archivo SemiBold"/>
                        <a:ea typeface="Archivo SemiBold"/>
                        <a:cs typeface="Archivo SemiBold"/>
                        <a:sym typeface="Archivo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Archivo SemiBold"/>
                          <a:ea typeface="Archivo SemiBold"/>
                          <a:cs typeface="Archivo SemiBold"/>
                          <a:sym typeface="Archivo SemiBold"/>
                        </a:rPr>
                        <a:t>Low</a:t>
                      </a:r>
                      <a:endParaRPr>
                        <a:solidFill>
                          <a:schemeClr val="lt1"/>
                        </a:solidFill>
                        <a:latin typeface="Archivo SemiBold"/>
                        <a:ea typeface="Archivo SemiBold"/>
                        <a:cs typeface="Archivo SemiBold"/>
                        <a:sym typeface="Archivo SemiBold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7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highlight>
                            <a:schemeClr val="dk2"/>
                          </a:highlight>
                          <a:latin typeface="Archivo SemiBold"/>
                          <a:ea typeface="Archivo SemiBold"/>
                          <a:cs typeface="Archivo SemiBold"/>
                          <a:sym typeface="Archivo SemiBold"/>
                        </a:rPr>
                        <a:t>In Parallel Reporting</a:t>
                      </a:r>
                      <a:endParaRPr>
                        <a:solidFill>
                          <a:schemeClr val="dk1"/>
                        </a:solidFill>
                        <a:highlight>
                          <a:schemeClr val="dk2"/>
                        </a:highlight>
                        <a:latin typeface="Archivo SemiBold"/>
                        <a:ea typeface="Archivo SemiBold"/>
                        <a:cs typeface="Archivo SemiBold"/>
                        <a:sym typeface="Archivo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Archivo SemiBold"/>
                          <a:ea typeface="Archivo SemiBold"/>
                          <a:cs typeface="Archivo SemiBold"/>
                          <a:sym typeface="Archivo SemiBold"/>
                        </a:rPr>
                        <a:t>Difficult</a:t>
                      </a:r>
                      <a:endParaRPr>
                        <a:solidFill>
                          <a:schemeClr val="lt1"/>
                        </a:solidFill>
                        <a:latin typeface="Archivo SemiBold"/>
                        <a:ea typeface="Archivo SemiBold"/>
                        <a:cs typeface="Archivo SemiBold"/>
                        <a:sym typeface="Archivo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Archivo SemiBold"/>
                          <a:ea typeface="Archivo SemiBold"/>
                          <a:cs typeface="Archivo SemiBold"/>
                          <a:sym typeface="Archivo SemiBold"/>
                        </a:rPr>
                        <a:t>Easy</a:t>
                      </a:r>
                      <a:endParaRPr>
                        <a:solidFill>
                          <a:schemeClr val="lt1"/>
                        </a:solidFill>
                        <a:latin typeface="Archivo SemiBold"/>
                        <a:ea typeface="Archivo SemiBold"/>
                        <a:cs typeface="Archivo SemiBold"/>
                        <a:sym typeface="Archivo SemiBold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305" name="Google Shape;1305;p51"/>
          <p:cNvPicPr preferRelativeResize="0"/>
          <p:nvPr/>
        </p:nvPicPr>
        <p:blipFill rotWithShape="1">
          <a:blip r:embed="rId3">
            <a:alphaModFix/>
          </a:blip>
          <a:srcRect l="61908" t="28748" r="19654" b="22425"/>
          <a:stretch/>
        </p:blipFill>
        <p:spPr>
          <a:xfrm>
            <a:off x="8281425" y="226200"/>
            <a:ext cx="862574" cy="89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6" name="Google Shape;1306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69375" y="47629"/>
            <a:ext cx="727500" cy="387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966"/>
        </a:solidFill>
        <a:effectLst/>
      </p:bgPr>
    </p:bg>
    <p:spTree>
      <p:nvGrpSpPr>
        <p:cNvPr id="1" name="Shape 1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1" name="Google Shape;1311;p52"/>
          <p:cNvSpPr txBox="1">
            <a:spLocks noGrp="1"/>
          </p:cNvSpPr>
          <p:nvPr>
            <p:ph type="title"/>
          </p:nvPr>
        </p:nvSpPr>
        <p:spPr>
          <a:xfrm>
            <a:off x="609300" y="513200"/>
            <a:ext cx="7111200" cy="72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Purpose of  Adapt Smart Surveillance System</a:t>
            </a:r>
            <a:endParaRPr/>
          </a:p>
        </p:txBody>
      </p:sp>
      <p:sp>
        <p:nvSpPr>
          <p:cNvPr id="1312" name="Google Shape;1312;p52"/>
          <p:cNvSpPr txBox="1">
            <a:spLocks noGrp="1"/>
          </p:cNvSpPr>
          <p:nvPr>
            <p:ph type="subTitle" idx="1"/>
          </p:nvPr>
        </p:nvSpPr>
        <p:spPr>
          <a:xfrm>
            <a:off x="621100" y="1671075"/>
            <a:ext cx="8088600" cy="263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E2746"/>
                </a:solidFill>
                <a:latin typeface="Arial"/>
                <a:ea typeface="Arial"/>
                <a:cs typeface="Arial"/>
                <a:sym typeface="Arial"/>
              </a:rPr>
              <a:t>Cloud Computing:</a:t>
            </a:r>
            <a:endParaRPr b="1">
              <a:solidFill>
                <a:srgbClr val="0E274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0E274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300" b="1">
                <a:solidFill>
                  <a:srgbClr val="0E2746"/>
                </a:solidFill>
                <a:latin typeface="Arial"/>
                <a:ea typeface="Arial"/>
                <a:cs typeface="Arial"/>
                <a:sym typeface="Arial"/>
              </a:rPr>
              <a:t>Scalability</a:t>
            </a:r>
            <a:r>
              <a:rPr lang="en" sz="1300">
                <a:solidFill>
                  <a:srgbClr val="0E2746"/>
                </a:solidFill>
                <a:latin typeface="Arial"/>
                <a:ea typeface="Arial"/>
                <a:cs typeface="Arial"/>
                <a:sym typeface="Arial"/>
              </a:rPr>
              <a:t>: Increase or decrease IT resources as needed to meet changing demand.</a:t>
            </a:r>
            <a:endParaRPr sz="1300">
              <a:solidFill>
                <a:srgbClr val="0E274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300" b="1">
                <a:solidFill>
                  <a:srgbClr val="0E2746"/>
                </a:solidFill>
                <a:latin typeface="Arial"/>
                <a:ea typeface="Arial"/>
                <a:cs typeface="Arial"/>
                <a:sym typeface="Arial"/>
              </a:rPr>
              <a:t>Quick Deployment: </a:t>
            </a:r>
            <a:r>
              <a:rPr lang="en" sz="1300">
                <a:solidFill>
                  <a:srgbClr val="0E2746"/>
                </a:solidFill>
                <a:latin typeface="Arial"/>
                <a:ea typeface="Arial"/>
                <a:cs typeface="Arial"/>
                <a:sym typeface="Arial"/>
              </a:rPr>
              <a:t>deploying new computing instances or software in matters of seconds.</a:t>
            </a:r>
            <a:endParaRPr sz="1300">
              <a:solidFill>
                <a:srgbClr val="0E274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300" b="1">
                <a:solidFill>
                  <a:srgbClr val="0E2746"/>
                </a:solidFill>
                <a:latin typeface="Arial"/>
                <a:ea typeface="Arial"/>
                <a:cs typeface="Arial"/>
                <a:sym typeface="Arial"/>
              </a:rPr>
              <a:t>Data Security: </a:t>
            </a:r>
            <a:r>
              <a:rPr lang="en" sz="1300">
                <a:solidFill>
                  <a:srgbClr val="0E2746"/>
                </a:solidFill>
                <a:latin typeface="Arial"/>
                <a:ea typeface="Arial"/>
                <a:cs typeface="Arial"/>
                <a:sym typeface="Arial"/>
              </a:rPr>
              <a:t>Cloud Provides many advanced security features that guarantee that data is securely stored and handled. </a:t>
            </a:r>
            <a:r>
              <a:rPr lang="en" sz="1300" b="1">
                <a:solidFill>
                  <a:srgbClr val="0E2746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300" b="1">
              <a:solidFill>
                <a:srgbClr val="0E274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300" b="1">
                <a:solidFill>
                  <a:srgbClr val="0E2746"/>
                </a:solidFill>
                <a:latin typeface="Arial"/>
                <a:ea typeface="Arial"/>
                <a:cs typeface="Arial"/>
                <a:sym typeface="Arial"/>
              </a:rPr>
              <a:t>Backup and Disaster Recovery: </a:t>
            </a:r>
            <a:r>
              <a:rPr lang="en" sz="1300">
                <a:solidFill>
                  <a:srgbClr val="0E2746"/>
                </a:solidFill>
                <a:latin typeface="Arial"/>
                <a:ea typeface="Arial"/>
                <a:cs typeface="Arial"/>
                <a:sym typeface="Arial"/>
              </a:rPr>
              <a:t>Production instances are running in multiple cloud availability regions to allow for faster recovery from disaster and securing the back-ups.</a:t>
            </a:r>
            <a:r>
              <a:rPr lang="en">
                <a:solidFill>
                  <a:schemeClr val="dk1"/>
                </a:solidFill>
              </a:rPr>
              <a:t>   </a:t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1313" name="Google Shape;1313;p52"/>
          <p:cNvCxnSpPr/>
          <p:nvPr/>
        </p:nvCxnSpPr>
        <p:spPr>
          <a:xfrm>
            <a:off x="720000" y="1492475"/>
            <a:ext cx="2099400" cy="0"/>
          </a:xfrm>
          <a:prstGeom prst="straightConnector1">
            <a:avLst/>
          </a:prstGeom>
          <a:noFill/>
          <a:ln w="19050" cap="flat" cmpd="sng">
            <a:solidFill>
              <a:srgbClr val="2A2A2A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314" name="Google Shape;1314;p52"/>
          <p:cNvPicPr preferRelativeResize="0"/>
          <p:nvPr/>
        </p:nvPicPr>
        <p:blipFill rotWithShape="1">
          <a:blip r:embed="rId3">
            <a:alphaModFix/>
          </a:blip>
          <a:srcRect l="61908" t="28748" r="19654" b="22425"/>
          <a:stretch/>
        </p:blipFill>
        <p:spPr>
          <a:xfrm>
            <a:off x="8281425" y="454800"/>
            <a:ext cx="862574" cy="89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5" name="Google Shape;1315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69375" y="276229"/>
            <a:ext cx="727500" cy="387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966"/>
        </a:solidFill>
        <a:effectLst/>
      </p:bgPr>
    </p:bg>
    <p:spTree>
      <p:nvGrpSpPr>
        <p:cNvPr id="1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53"/>
          <p:cNvSpPr txBox="1">
            <a:spLocks noGrp="1"/>
          </p:cNvSpPr>
          <p:nvPr>
            <p:ph type="title"/>
          </p:nvPr>
        </p:nvSpPr>
        <p:spPr>
          <a:xfrm>
            <a:off x="609300" y="513200"/>
            <a:ext cx="7111200" cy="72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Purpose of Adapt Smart Surveillance System</a:t>
            </a:r>
            <a:endParaRPr/>
          </a:p>
        </p:txBody>
      </p:sp>
      <p:sp>
        <p:nvSpPr>
          <p:cNvPr id="1321" name="Google Shape;1321;p53"/>
          <p:cNvSpPr txBox="1">
            <a:spLocks noGrp="1"/>
          </p:cNvSpPr>
          <p:nvPr>
            <p:ph type="subTitle" idx="1"/>
          </p:nvPr>
        </p:nvSpPr>
        <p:spPr>
          <a:xfrm>
            <a:off x="621100" y="1671075"/>
            <a:ext cx="8088600" cy="263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E2746"/>
                </a:solidFill>
                <a:latin typeface="Arial"/>
                <a:ea typeface="Arial"/>
                <a:cs typeface="Arial"/>
                <a:sym typeface="Arial"/>
              </a:rPr>
              <a:t>Internet of Things:</a:t>
            </a:r>
            <a:endParaRPr b="1">
              <a:solidFill>
                <a:srgbClr val="0E274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0E274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300" b="1">
                <a:solidFill>
                  <a:srgbClr val="0E2746"/>
                </a:solidFill>
                <a:latin typeface="Arial"/>
                <a:ea typeface="Arial"/>
                <a:cs typeface="Arial"/>
                <a:sym typeface="Arial"/>
              </a:rPr>
              <a:t>Automation: </a:t>
            </a:r>
            <a:r>
              <a:rPr lang="en" sz="1300">
                <a:solidFill>
                  <a:srgbClr val="0E2746"/>
                </a:solidFill>
                <a:latin typeface="Arial"/>
                <a:ea typeface="Arial"/>
                <a:cs typeface="Arial"/>
                <a:sym typeface="Arial"/>
              </a:rPr>
              <a:t>Direct communication between separate devices and other hardware without human interference.</a:t>
            </a:r>
            <a:endParaRPr sz="1300">
              <a:solidFill>
                <a:srgbClr val="0E274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300" b="1">
                <a:solidFill>
                  <a:srgbClr val="0E2746"/>
                </a:solidFill>
                <a:latin typeface="Arial"/>
                <a:ea typeface="Arial"/>
                <a:cs typeface="Arial"/>
                <a:sym typeface="Arial"/>
              </a:rPr>
              <a:t>Connectivity: </a:t>
            </a:r>
            <a:r>
              <a:rPr lang="en" sz="1300">
                <a:solidFill>
                  <a:srgbClr val="0E2746"/>
                </a:solidFill>
                <a:latin typeface="Arial"/>
                <a:ea typeface="Arial"/>
                <a:cs typeface="Arial"/>
                <a:sym typeface="Arial"/>
              </a:rPr>
              <a:t>Enhanced connections within one network on a worldwide scale provide easy access to varies information.</a:t>
            </a:r>
            <a:endParaRPr sz="1300">
              <a:solidFill>
                <a:srgbClr val="0E274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300" b="1">
                <a:solidFill>
                  <a:srgbClr val="0E2746"/>
                </a:solidFill>
                <a:latin typeface="Arial"/>
                <a:ea typeface="Arial"/>
                <a:cs typeface="Arial"/>
                <a:sym typeface="Arial"/>
              </a:rPr>
              <a:t>Adapting to New Standards: </a:t>
            </a:r>
            <a:r>
              <a:rPr lang="en" sz="1300">
                <a:solidFill>
                  <a:srgbClr val="0E2746"/>
                </a:solidFill>
                <a:latin typeface="Arial"/>
                <a:ea typeface="Arial"/>
                <a:cs typeface="Arial"/>
                <a:sym typeface="Arial"/>
              </a:rPr>
              <a:t>Minimal changes required compared to other techs.</a:t>
            </a:r>
            <a:endParaRPr sz="1300">
              <a:solidFill>
                <a:srgbClr val="0E274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300" b="1">
                <a:solidFill>
                  <a:srgbClr val="0E2746"/>
                </a:solidFill>
                <a:latin typeface="Arial"/>
                <a:ea typeface="Arial"/>
                <a:cs typeface="Arial"/>
                <a:sym typeface="Arial"/>
              </a:rPr>
              <a:t>Cost Reduction: </a:t>
            </a:r>
            <a:r>
              <a:rPr lang="en" sz="1300">
                <a:solidFill>
                  <a:srgbClr val="0E2746"/>
                </a:solidFill>
                <a:latin typeface="Arial"/>
                <a:ea typeface="Arial"/>
                <a:cs typeface="Arial"/>
                <a:sym typeface="Arial"/>
              </a:rPr>
              <a:t>with predictive maintenance and reducing labor costs.</a:t>
            </a:r>
            <a:endParaRPr/>
          </a:p>
        </p:txBody>
      </p:sp>
      <p:cxnSp>
        <p:nvCxnSpPr>
          <p:cNvPr id="1322" name="Google Shape;1322;p53"/>
          <p:cNvCxnSpPr/>
          <p:nvPr/>
        </p:nvCxnSpPr>
        <p:spPr>
          <a:xfrm>
            <a:off x="720000" y="1492475"/>
            <a:ext cx="2099400" cy="0"/>
          </a:xfrm>
          <a:prstGeom prst="straightConnector1">
            <a:avLst/>
          </a:prstGeom>
          <a:noFill/>
          <a:ln w="19050" cap="flat" cmpd="sng">
            <a:solidFill>
              <a:srgbClr val="2A2A2A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323" name="Google Shape;1323;p53"/>
          <p:cNvPicPr preferRelativeResize="0"/>
          <p:nvPr/>
        </p:nvPicPr>
        <p:blipFill rotWithShape="1">
          <a:blip r:embed="rId3">
            <a:alphaModFix/>
          </a:blip>
          <a:srcRect l="61908" t="28748" r="19654" b="22425"/>
          <a:stretch/>
        </p:blipFill>
        <p:spPr>
          <a:xfrm>
            <a:off x="8281425" y="454800"/>
            <a:ext cx="862574" cy="89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4" name="Google Shape;1324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69375" y="276229"/>
            <a:ext cx="727500" cy="387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9" name="Google Shape;1329;p54"/>
          <p:cNvSpPr txBox="1">
            <a:spLocks noGrp="1"/>
          </p:cNvSpPr>
          <p:nvPr>
            <p:ph type="title"/>
          </p:nvPr>
        </p:nvSpPr>
        <p:spPr>
          <a:xfrm>
            <a:off x="373925" y="541650"/>
            <a:ext cx="3832500" cy="67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Roadmap</a:t>
            </a:r>
            <a:endParaRPr/>
          </a:p>
        </p:txBody>
      </p:sp>
      <p:sp>
        <p:nvSpPr>
          <p:cNvPr id="1330" name="Google Shape;1330;p54"/>
          <p:cNvSpPr txBox="1"/>
          <p:nvPr/>
        </p:nvSpPr>
        <p:spPr>
          <a:xfrm>
            <a:off x="589775" y="1654850"/>
            <a:ext cx="1145700" cy="318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Archivo SemiBold"/>
                <a:ea typeface="Archivo SemiBold"/>
                <a:cs typeface="Archivo SemiBold"/>
                <a:sym typeface="Archivo SemiBold"/>
              </a:rPr>
              <a:t>May 22</a:t>
            </a:r>
            <a:endParaRPr sz="1600">
              <a:solidFill>
                <a:schemeClr val="lt1"/>
              </a:solidFill>
              <a:latin typeface="Archivo SemiBold"/>
              <a:ea typeface="Archivo SemiBold"/>
              <a:cs typeface="Archivo SemiBold"/>
              <a:sym typeface="Archivo SemiBold"/>
            </a:endParaRPr>
          </a:p>
        </p:txBody>
      </p:sp>
      <p:sp>
        <p:nvSpPr>
          <p:cNvPr id="1331" name="Google Shape;1331;p54"/>
          <p:cNvSpPr txBox="1"/>
          <p:nvPr/>
        </p:nvSpPr>
        <p:spPr>
          <a:xfrm>
            <a:off x="589900" y="2029000"/>
            <a:ext cx="2475300" cy="4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b="1">
                <a:solidFill>
                  <a:srgbClr val="0E2746"/>
                </a:solidFill>
              </a:rPr>
              <a:t>Current System Evaluation</a:t>
            </a:r>
            <a:endParaRPr>
              <a:solidFill>
                <a:schemeClr val="dk1"/>
              </a:solidFill>
              <a:latin typeface="Archivo Medium"/>
              <a:ea typeface="Archivo Medium"/>
              <a:cs typeface="Archivo Medium"/>
              <a:sym typeface="Archivo Medium"/>
            </a:endParaRPr>
          </a:p>
        </p:txBody>
      </p:sp>
      <p:sp>
        <p:nvSpPr>
          <p:cNvPr id="1332" name="Google Shape;1332;p54"/>
          <p:cNvSpPr txBox="1"/>
          <p:nvPr/>
        </p:nvSpPr>
        <p:spPr>
          <a:xfrm>
            <a:off x="3860000" y="1624725"/>
            <a:ext cx="1145700" cy="318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Archivo SemiBold"/>
                <a:ea typeface="Archivo SemiBold"/>
                <a:cs typeface="Archivo SemiBold"/>
                <a:sym typeface="Archivo SemiBold"/>
              </a:rPr>
              <a:t>Oct 22</a:t>
            </a:r>
            <a:endParaRPr sz="1600">
              <a:solidFill>
                <a:schemeClr val="lt1"/>
              </a:solidFill>
              <a:latin typeface="Archivo SemiBold"/>
              <a:ea typeface="Archivo SemiBold"/>
              <a:cs typeface="Archivo SemiBold"/>
              <a:sym typeface="Archivo SemiBold"/>
            </a:endParaRPr>
          </a:p>
        </p:txBody>
      </p:sp>
      <p:sp>
        <p:nvSpPr>
          <p:cNvPr id="1333" name="Google Shape;1333;p54"/>
          <p:cNvSpPr txBox="1"/>
          <p:nvPr/>
        </p:nvSpPr>
        <p:spPr>
          <a:xfrm>
            <a:off x="3860125" y="1998875"/>
            <a:ext cx="2361300" cy="4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rchivo Medium"/>
                <a:ea typeface="Archivo Medium"/>
                <a:cs typeface="Archivo Medium"/>
                <a:sym typeface="Archivo Medium"/>
              </a:rPr>
              <a:t>Smart Devices</a:t>
            </a:r>
            <a:endParaRPr>
              <a:solidFill>
                <a:schemeClr val="dk1"/>
              </a:solidFill>
              <a:latin typeface="Archivo Medium"/>
              <a:ea typeface="Archivo Medium"/>
              <a:cs typeface="Archivo Medium"/>
              <a:sym typeface="Archivo Medium"/>
            </a:endParaRPr>
          </a:p>
        </p:txBody>
      </p:sp>
      <p:sp>
        <p:nvSpPr>
          <p:cNvPr id="1334" name="Google Shape;1334;p54"/>
          <p:cNvSpPr/>
          <p:nvPr/>
        </p:nvSpPr>
        <p:spPr>
          <a:xfrm>
            <a:off x="6489420" y="2897453"/>
            <a:ext cx="2475387" cy="285900"/>
          </a:xfrm>
          <a:prstGeom prst="rightArrow">
            <a:avLst>
              <a:gd name="adj1" fmla="val 39882"/>
              <a:gd name="adj2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5" name="Google Shape;1335;p54"/>
          <p:cNvSpPr/>
          <p:nvPr/>
        </p:nvSpPr>
        <p:spPr>
          <a:xfrm>
            <a:off x="4454111" y="2982490"/>
            <a:ext cx="2029011" cy="115823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6" name="Google Shape;1336;p54"/>
          <p:cNvSpPr/>
          <p:nvPr/>
        </p:nvSpPr>
        <p:spPr>
          <a:xfrm>
            <a:off x="396190" y="2982490"/>
            <a:ext cx="2029011" cy="115823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37" name="Google Shape;1337;p54"/>
          <p:cNvGrpSpPr/>
          <p:nvPr/>
        </p:nvGrpSpPr>
        <p:grpSpPr>
          <a:xfrm>
            <a:off x="342755" y="1663751"/>
            <a:ext cx="95732" cy="1433746"/>
            <a:chOff x="845575" y="1323110"/>
            <a:chExt cx="92400" cy="1652559"/>
          </a:xfrm>
        </p:grpSpPr>
        <p:cxnSp>
          <p:nvCxnSpPr>
            <p:cNvPr id="1338" name="Google Shape;1338;p54"/>
            <p:cNvCxnSpPr/>
            <p:nvPr/>
          </p:nvCxnSpPr>
          <p:spPr>
            <a:xfrm>
              <a:off x="891769" y="1372469"/>
              <a:ext cx="0" cy="16032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339" name="Google Shape;1339;p54"/>
            <p:cNvSpPr/>
            <p:nvPr/>
          </p:nvSpPr>
          <p:spPr>
            <a:xfrm>
              <a:off x="845575" y="1323110"/>
              <a:ext cx="92400" cy="92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0" name="Google Shape;1340;p54"/>
          <p:cNvGrpSpPr/>
          <p:nvPr/>
        </p:nvGrpSpPr>
        <p:grpSpPr>
          <a:xfrm rot="10800000">
            <a:off x="4598604" y="2982726"/>
            <a:ext cx="95736" cy="1423892"/>
            <a:chOff x="2070100" y="1334089"/>
            <a:chExt cx="92400" cy="1641185"/>
          </a:xfrm>
        </p:grpSpPr>
        <p:cxnSp>
          <p:nvCxnSpPr>
            <p:cNvPr id="1341" name="Google Shape;1341;p54"/>
            <p:cNvCxnSpPr/>
            <p:nvPr/>
          </p:nvCxnSpPr>
          <p:spPr>
            <a:xfrm>
              <a:off x="2116303" y="1350174"/>
              <a:ext cx="0" cy="16251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342" name="Google Shape;1342;p54"/>
            <p:cNvSpPr/>
            <p:nvPr/>
          </p:nvSpPr>
          <p:spPr>
            <a:xfrm>
              <a:off x="2070100" y="1334089"/>
              <a:ext cx="92400" cy="92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43" name="Google Shape;1343;p54"/>
          <p:cNvSpPr/>
          <p:nvPr/>
        </p:nvSpPr>
        <p:spPr>
          <a:xfrm>
            <a:off x="2425205" y="2982504"/>
            <a:ext cx="2029200" cy="11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44" name="Google Shape;1344;p54"/>
          <p:cNvGrpSpPr/>
          <p:nvPr/>
        </p:nvGrpSpPr>
        <p:grpSpPr>
          <a:xfrm rot="10800000">
            <a:off x="1599439" y="2982608"/>
            <a:ext cx="95736" cy="1424137"/>
            <a:chOff x="2070100" y="1334089"/>
            <a:chExt cx="92400" cy="1641467"/>
          </a:xfrm>
        </p:grpSpPr>
        <p:sp>
          <p:nvSpPr>
            <p:cNvPr id="1345" name="Google Shape;1345;p54"/>
            <p:cNvSpPr/>
            <p:nvPr/>
          </p:nvSpPr>
          <p:spPr>
            <a:xfrm>
              <a:off x="2070100" y="1334089"/>
              <a:ext cx="92400" cy="92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346" name="Google Shape;1346;p54"/>
            <p:cNvCxnSpPr/>
            <p:nvPr/>
          </p:nvCxnSpPr>
          <p:spPr>
            <a:xfrm>
              <a:off x="2116303" y="1366656"/>
              <a:ext cx="0" cy="16089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347" name="Google Shape;1347;p54"/>
          <p:cNvSpPr txBox="1"/>
          <p:nvPr/>
        </p:nvSpPr>
        <p:spPr>
          <a:xfrm>
            <a:off x="1807700" y="3468025"/>
            <a:ext cx="1145700" cy="318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Archivo SemiBold"/>
                <a:ea typeface="Archivo SemiBold"/>
                <a:cs typeface="Archivo SemiBold"/>
                <a:sym typeface="Archivo SemiBold"/>
              </a:rPr>
              <a:t>Jul 22</a:t>
            </a:r>
            <a:endParaRPr sz="1600">
              <a:solidFill>
                <a:schemeClr val="lt1"/>
              </a:solidFill>
              <a:latin typeface="Archivo SemiBold"/>
              <a:ea typeface="Archivo SemiBold"/>
              <a:cs typeface="Archivo SemiBold"/>
              <a:sym typeface="Archivo SemiBold"/>
            </a:endParaRPr>
          </a:p>
        </p:txBody>
      </p:sp>
      <p:sp>
        <p:nvSpPr>
          <p:cNvPr id="1348" name="Google Shape;1348;p54"/>
          <p:cNvSpPr txBox="1"/>
          <p:nvPr/>
        </p:nvSpPr>
        <p:spPr>
          <a:xfrm>
            <a:off x="1807825" y="3842175"/>
            <a:ext cx="1928700" cy="4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rchivo Medium"/>
                <a:ea typeface="Archivo Medium"/>
                <a:cs typeface="Archivo Medium"/>
                <a:sym typeface="Archivo Medium"/>
              </a:rPr>
              <a:t>Cloud Computing</a:t>
            </a:r>
            <a:endParaRPr>
              <a:solidFill>
                <a:schemeClr val="dk1"/>
              </a:solidFill>
              <a:latin typeface="Archivo Medium"/>
              <a:ea typeface="Archivo Medium"/>
              <a:cs typeface="Archivo Medium"/>
              <a:sym typeface="Archivo Medium"/>
            </a:endParaRPr>
          </a:p>
        </p:txBody>
      </p:sp>
      <p:sp>
        <p:nvSpPr>
          <p:cNvPr id="1349" name="Google Shape;1349;p54"/>
          <p:cNvSpPr txBox="1"/>
          <p:nvPr/>
        </p:nvSpPr>
        <p:spPr>
          <a:xfrm>
            <a:off x="4811888" y="3468025"/>
            <a:ext cx="1145700" cy="318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Archivo SemiBold"/>
                <a:ea typeface="Archivo SemiBold"/>
                <a:cs typeface="Archivo SemiBold"/>
                <a:sym typeface="Archivo SemiBold"/>
              </a:rPr>
              <a:t>May 23</a:t>
            </a:r>
            <a:endParaRPr sz="1600">
              <a:solidFill>
                <a:schemeClr val="lt1"/>
              </a:solidFill>
              <a:latin typeface="Archivo SemiBold"/>
              <a:ea typeface="Archivo SemiBold"/>
              <a:cs typeface="Archivo SemiBold"/>
              <a:sym typeface="Archivo SemiBold"/>
            </a:endParaRPr>
          </a:p>
        </p:txBody>
      </p:sp>
      <p:sp>
        <p:nvSpPr>
          <p:cNvPr id="1350" name="Google Shape;1350;p54"/>
          <p:cNvSpPr txBox="1"/>
          <p:nvPr/>
        </p:nvSpPr>
        <p:spPr>
          <a:xfrm>
            <a:off x="4812013" y="3842184"/>
            <a:ext cx="2094300" cy="4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rchivo Medium"/>
                <a:ea typeface="Archivo Medium"/>
                <a:cs typeface="Archivo Medium"/>
                <a:sym typeface="Archivo Medium"/>
              </a:rPr>
              <a:t>Data Migration</a:t>
            </a:r>
            <a:endParaRPr>
              <a:solidFill>
                <a:schemeClr val="dk1"/>
              </a:solidFill>
              <a:latin typeface="Archivo Medium"/>
              <a:ea typeface="Archivo Medium"/>
              <a:cs typeface="Archivo Medium"/>
              <a:sym typeface="Archivo Medium"/>
            </a:endParaRPr>
          </a:p>
        </p:txBody>
      </p:sp>
      <p:grpSp>
        <p:nvGrpSpPr>
          <p:cNvPr id="1351" name="Google Shape;1351;p54"/>
          <p:cNvGrpSpPr/>
          <p:nvPr/>
        </p:nvGrpSpPr>
        <p:grpSpPr>
          <a:xfrm>
            <a:off x="3586985" y="1651275"/>
            <a:ext cx="95736" cy="1407167"/>
            <a:chOff x="845575" y="1353698"/>
            <a:chExt cx="92400" cy="1621907"/>
          </a:xfrm>
        </p:grpSpPr>
        <p:cxnSp>
          <p:nvCxnSpPr>
            <p:cNvPr id="1352" name="Google Shape;1352;p54"/>
            <p:cNvCxnSpPr/>
            <p:nvPr/>
          </p:nvCxnSpPr>
          <p:spPr>
            <a:xfrm>
              <a:off x="891784" y="1405405"/>
              <a:ext cx="0" cy="15702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353" name="Google Shape;1353;p54"/>
            <p:cNvSpPr/>
            <p:nvPr/>
          </p:nvSpPr>
          <p:spPr>
            <a:xfrm>
              <a:off x="845575" y="1353698"/>
              <a:ext cx="92400" cy="92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54" name="Google Shape;1354;p54"/>
          <p:cNvSpPr txBox="1"/>
          <p:nvPr/>
        </p:nvSpPr>
        <p:spPr>
          <a:xfrm>
            <a:off x="6494450" y="1638000"/>
            <a:ext cx="1145700" cy="318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Archivo SemiBold"/>
                <a:ea typeface="Archivo SemiBold"/>
                <a:cs typeface="Archivo SemiBold"/>
                <a:sym typeface="Archivo SemiBold"/>
              </a:rPr>
              <a:t>Oct 23</a:t>
            </a:r>
            <a:endParaRPr sz="1600">
              <a:solidFill>
                <a:schemeClr val="lt1"/>
              </a:solidFill>
              <a:latin typeface="Archivo SemiBold"/>
              <a:ea typeface="Archivo SemiBold"/>
              <a:cs typeface="Archivo SemiBold"/>
              <a:sym typeface="Archivo SemiBold"/>
            </a:endParaRPr>
          </a:p>
        </p:txBody>
      </p:sp>
      <p:sp>
        <p:nvSpPr>
          <p:cNvPr id="1355" name="Google Shape;1355;p54"/>
          <p:cNvSpPr txBox="1"/>
          <p:nvPr/>
        </p:nvSpPr>
        <p:spPr>
          <a:xfrm>
            <a:off x="6494575" y="2012150"/>
            <a:ext cx="2361300" cy="4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rchivo Medium"/>
                <a:ea typeface="Archivo Medium"/>
                <a:cs typeface="Archivo Medium"/>
                <a:sym typeface="Archivo Medium"/>
              </a:rPr>
              <a:t>Employee Training</a:t>
            </a:r>
            <a:endParaRPr>
              <a:solidFill>
                <a:schemeClr val="dk1"/>
              </a:solidFill>
              <a:latin typeface="Archivo Medium"/>
              <a:ea typeface="Archivo Medium"/>
              <a:cs typeface="Archivo Medium"/>
              <a:sym typeface="Archivo Medium"/>
            </a:endParaRPr>
          </a:p>
        </p:txBody>
      </p:sp>
      <p:grpSp>
        <p:nvGrpSpPr>
          <p:cNvPr id="1356" name="Google Shape;1356;p54"/>
          <p:cNvGrpSpPr/>
          <p:nvPr/>
        </p:nvGrpSpPr>
        <p:grpSpPr>
          <a:xfrm>
            <a:off x="6221435" y="1664550"/>
            <a:ext cx="95736" cy="1407167"/>
            <a:chOff x="845575" y="1353698"/>
            <a:chExt cx="92400" cy="1621907"/>
          </a:xfrm>
        </p:grpSpPr>
        <p:cxnSp>
          <p:nvCxnSpPr>
            <p:cNvPr id="1357" name="Google Shape;1357;p54"/>
            <p:cNvCxnSpPr/>
            <p:nvPr/>
          </p:nvCxnSpPr>
          <p:spPr>
            <a:xfrm>
              <a:off x="891784" y="1405405"/>
              <a:ext cx="0" cy="15702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358" name="Google Shape;1358;p54"/>
            <p:cNvSpPr/>
            <p:nvPr/>
          </p:nvSpPr>
          <p:spPr>
            <a:xfrm>
              <a:off x="845575" y="1353698"/>
              <a:ext cx="92400" cy="92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9" name="Google Shape;1359;p54"/>
          <p:cNvGrpSpPr/>
          <p:nvPr/>
        </p:nvGrpSpPr>
        <p:grpSpPr>
          <a:xfrm rot="10800000">
            <a:off x="7050517" y="3019051"/>
            <a:ext cx="95736" cy="1423892"/>
            <a:chOff x="2070100" y="1334089"/>
            <a:chExt cx="92400" cy="1641185"/>
          </a:xfrm>
        </p:grpSpPr>
        <p:cxnSp>
          <p:nvCxnSpPr>
            <p:cNvPr id="1360" name="Google Shape;1360;p54"/>
            <p:cNvCxnSpPr/>
            <p:nvPr/>
          </p:nvCxnSpPr>
          <p:spPr>
            <a:xfrm>
              <a:off x="2116303" y="1350174"/>
              <a:ext cx="0" cy="16251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361" name="Google Shape;1361;p54"/>
            <p:cNvSpPr/>
            <p:nvPr/>
          </p:nvSpPr>
          <p:spPr>
            <a:xfrm>
              <a:off x="2070100" y="1334089"/>
              <a:ext cx="92400" cy="92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62" name="Google Shape;1362;p54"/>
          <p:cNvSpPr txBox="1"/>
          <p:nvPr/>
        </p:nvSpPr>
        <p:spPr>
          <a:xfrm>
            <a:off x="7263800" y="3504350"/>
            <a:ext cx="1145700" cy="318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Archivo SemiBold"/>
                <a:ea typeface="Archivo SemiBold"/>
                <a:cs typeface="Archivo SemiBold"/>
                <a:sym typeface="Archivo SemiBold"/>
              </a:rPr>
              <a:t>Feb 24</a:t>
            </a:r>
            <a:endParaRPr sz="1600">
              <a:solidFill>
                <a:schemeClr val="lt1"/>
              </a:solidFill>
              <a:latin typeface="Archivo SemiBold"/>
              <a:ea typeface="Archivo SemiBold"/>
              <a:cs typeface="Archivo SemiBold"/>
              <a:sym typeface="Archivo SemiBold"/>
            </a:endParaRPr>
          </a:p>
        </p:txBody>
      </p:sp>
      <p:sp>
        <p:nvSpPr>
          <p:cNvPr id="1363" name="Google Shape;1363;p54"/>
          <p:cNvSpPr txBox="1"/>
          <p:nvPr/>
        </p:nvSpPr>
        <p:spPr>
          <a:xfrm>
            <a:off x="7263925" y="3878509"/>
            <a:ext cx="2094300" cy="4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rchivo Medium"/>
                <a:ea typeface="Archivo Medium"/>
                <a:cs typeface="Archivo Medium"/>
                <a:sym typeface="Archivo Medium"/>
              </a:rPr>
              <a:t>Deployment</a:t>
            </a:r>
            <a:endParaRPr>
              <a:solidFill>
                <a:schemeClr val="dk1"/>
              </a:solidFill>
              <a:latin typeface="Archivo Medium"/>
              <a:ea typeface="Archivo Medium"/>
              <a:cs typeface="Archivo Medium"/>
              <a:sym typeface="Archivo Medium"/>
            </a:endParaRPr>
          </a:p>
        </p:txBody>
      </p:sp>
      <p:pic>
        <p:nvPicPr>
          <p:cNvPr id="1364" name="Google Shape;1364;p54"/>
          <p:cNvPicPr preferRelativeResize="0"/>
          <p:nvPr/>
        </p:nvPicPr>
        <p:blipFill rotWithShape="1">
          <a:blip r:embed="rId3">
            <a:alphaModFix/>
          </a:blip>
          <a:srcRect l="61908" t="28748" r="19654" b="22425"/>
          <a:stretch/>
        </p:blipFill>
        <p:spPr>
          <a:xfrm>
            <a:off x="8281425" y="454800"/>
            <a:ext cx="862574" cy="89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5" name="Google Shape;1365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69375" y="276229"/>
            <a:ext cx="727500" cy="387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966"/>
        </a:solidFill>
        <a:effectLst/>
      </p:bgPr>
    </p:bg>
    <p:spTree>
      <p:nvGrpSpPr>
        <p:cNvPr id="1" name="Shape 1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0" name="Google Shape;1370;p55"/>
          <p:cNvSpPr txBox="1">
            <a:spLocks noGrp="1"/>
          </p:cNvSpPr>
          <p:nvPr>
            <p:ph type="title"/>
          </p:nvPr>
        </p:nvSpPr>
        <p:spPr>
          <a:xfrm>
            <a:off x="609300" y="513200"/>
            <a:ext cx="7524300" cy="72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IoT</a:t>
            </a:r>
            <a:r>
              <a:rPr lang="en" sz="2500" b="1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25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Components</a:t>
            </a:r>
            <a:r>
              <a:rPr lang="en" sz="2500" b="1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25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for Implementing the System</a:t>
            </a:r>
            <a:r>
              <a:rPr lang="en" sz="2500" b="1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2500" b="1">
              <a:solidFill>
                <a:srgbClr val="22222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55"/>
          <p:cNvSpPr txBox="1">
            <a:spLocks noGrp="1"/>
          </p:cNvSpPr>
          <p:nvPr>
            <p:ph type="subTitle" idx="1"/>
          </p:nvPr>
        </p:nvSpPr>
        <p:spPr>
          <a:xfrm>
            <a:off x="621100" y="1671075"/>
            <a:ext cx="8088600" cy="263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Devices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Gateways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Cloud Gateway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 Lake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Big Data warehouse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 Analytics 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Machine Learning and the Models ML Generates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User Applications 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8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b="1">
              <a:solidFill>
                <a:srgbClr val="0E274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72" name="Google Shape;1372;p55"/>
          <p:cNvCxnSpPr/>
          <p:nvPr/>
        </p:nvCxnSpPr>
        <p:spPr>
          <a:xfrm>
            <a:off x="720000" y="1492475"/>
            <a:ext cx="2099400" cy="0"/>
          </a:xfrm>
          <a:prstGeom prst="straightConnector1">
            <a:avLst/>
          </a:prstGeom>
          <a:noFill/>
          <a:ln w="19050" cap="flat" cmpd="sng">
            <a:solidFill>
              <a:srgbClr val="2A2A2A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373" name="Google Shape;1373;p55"/>
          <p:cNvPicPr preferRelativeResize="0"/>
          <p:nvPr/>
        </p:nvPicPr>
        <p:blipFill rotWithShape="1">
          <a:blip r:embed="rId3">
            <a:alphaModFix/>
          </a:blip>
          <a:srcRect l="28514" t="28662" r="53021" b="22308"/>
          <a:stretch/>
        </p:blipFill>
        <p:spPr>
          <a:xfrm>
            <a:off x="8290525" y="302400"/>
            <a:ext cx="853473" cy="89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4" name="Google Shape;1374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69375" y="123829"/>
            <a:ext cx="727500" cy="387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9" name="Google Shape;1379;p56"/>
          <p:cNvSpPr txBox="1">
            <a:spLocks noGrp="1"/>
          </p:cNvSpPr>
          <p:nvPr>
            <p:ph type="title"/>
          </p:nvPr>
        </p:nvSpPr>
        <p:spPr>
          <a:xfrm>
            <a:off x="304500" y="540000"/>
            <a:ext cx="5465400" cy="67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>
                <a:latin typeface="Arial"/>
                <a:ea typeface="Arial"/>
                <a:cs typeface="Arial"/>
                <a:sym typeface="Arial"/>
              </a:rPr>
              <a:t>Surveillance System Architecture  </a:t>
            </a:r>
            <a:endParaRPr sz="2500"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56"/>
          <p:cNvSpPr/>
          <p:nvPr/>
        </p:nvSpPr>
        <p:spPr>
          <a:xfrm>
            <a:off x="237730" y="3244584"/>
            <a:ext cx="1497900" cy="13041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1" name="Google Shape;1381;p56"/>
          <p:cNvSpPr/>
          <p:nvPr/>
        </p:nvSpPr>
        <p:spPr>
          <a:xfrm>
            <a:off x="247967" y="1535532"/>
            <a:ext cx="2979000" cy="10950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82" name="Google Shape;1382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9613" y="1572868"/>
            <a:ext cx="1018382" cy="7328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3" name="Google Shape;1383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28266" y="1536880"/>
            <a:ext cx="1018381" cy="8048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4" name="Google Shape;1384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08764" y="1596000"/>
            <a:ext cx="1218183" cy="6866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5" name="Google Shape;1385;p5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3254" y="3297897"/>
            <a:ext cx="886732" cy="632631"/>
          </a:xfrm>
          <a:prstGeom prst="rect">
            <a:avLst/>
          </a:prstGeom>
          <a:noFill/>
          <a:ln>
            <a:noFill/>
          </a:ln>
        </p:spPr>
      </p:pic>
      <p:sp>
        <p:nvSpPr>
          <p:cNvPr id="1386" name="Google Shape;1386;p56"/>
          <p:cNvSpPr txBox="1"/>
          <p:nvPr/>
        </p:nvSpPr>
        <p:spPr>
          <a:xfrm>
            <a:off x="0" y="3983820"/>
            <a:ext cx="1853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Raw Data (Unstructured)</a:t>
            </a:r>
            <a:endParaRPr/>
          </a:p>
        </p:txBody>
      </p:sp>
      <p:cxnSp>
        <p:nvCxnSpPr>
          <p:cNvPr id="1387" name="Google Shape;1387;p56"/>
          <p:cNvCxnSpPr/>
          <p:nvPr/>
        </p:nvCxnSpPr>
        <p:spPr>
          <a:xfrm>
            <a:off x="1735512" y="3983625"/>
            <a:ext cx="694800" cy="72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388" name="Google Shape;1388;p5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358882" y="3624207"/>
            <a:ext cx="1018382" cy="726068"/>
          </a:xfrm>
          <a:prstGeom prst="rect">
            <a:avLst/>
          </a:prstGeom>
          <a:noFill/>
          <a:ln>
            <a:noFill/>
          </a:ln>
        </p:spPr>
      </p:pic>
      <p:sp>
        <p:nvSpPr>
          <p:cNvPr id="1389" name="Google Shape;1389;p56"/>
          <p:cNvSpPr txBox="1"/>
          <p:nvPr/>
        </p:nvSpPr>
        <p:spPr>
          <a:xfrm>
            <a:off x="2443818" y="4399576"/>
            <a:ext cx="1018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Gateway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390" name="Google Shape;1390;p56"/>
          <p:cNvPicPr preferRelativeResize="0"/>
          <p:nvPr/>
        </p:nvPicPr>
        <p:blipFill rotWithShape="1">
          <a:blip r:embed="rId8">
            <a:alphaModFix/>
          </a:blip>
          <a:srcRect l="21927" r="24550"/>
          <a:stretch/>
        </p:blipFill>
        <p:spPr>
          <a:xfrm>
            <a:off x="6170608" y="1596009"/>
            <a:ext cx="2884618" cy="312393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91" name="Google Shape;1391;p56"/>
          <p:cNvCxnSpPr/>
          <p:nvPr/>
        </p:nvCxnSpPr>
        <p:spPr>
          <a:xfrm flipH="1">
            <a:off x="982367" y="2658179"/>
            <a:ext cx="8400" cy="5865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392" name="Google Shape;1392;p56"/>
          <p:cNvSpPr/>
          <p:nvPr/>
        </p:nvSpPr>
        <p:spPr>
          <a:xfrm>
            <a:off x="3964858" y="3335189"/>
            <a:ext cx="1497900" cy="13041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93" name="Google Shape;1393;p5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882719" y="3095449"/>
            <a:ext cx="1662060" cy="1304126"/>
          </a:xfrm>
          <a:prstGeom prst="rect">
            <a:avLst/>
          </a:prstGeom>
          <a:noFill/>
          <a:ln>
            <a:noFill/>
          </a:ln>
        </p:spPr>
      </p:pic>
      <p:sp>
        <p:nvSpPr>
          <p:cNvPr id="1394" name="Google Shape;1394;p56"/>
          <p:cNvSpPr/>
          <p:nvPr/>
        </p:nvSpPr>
        <p:spPr>
          <a:xfrm>
            <a:off x="3847235" y="1467600"/>
            <a:ext cx="1497900" cy="11496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5" name="Google Shape;1395;p56"/>
          <p:cNvSpPr txBox="1"/>
          <p:nvPr/>
        </p:nvSpPr>
        <p:spPr>
          <a:xfrm>
            <a:off x="3772069" y="4079829"/>
            <a:ext cx="1853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Cloud</a:t>
            </a:r>
            <a:endParaRPr/>
          </a:p>
        </p:txBody>
      </p:sp>
      <p:pic>
        <p:nvPicPr>
          <p:cNvPr id="1396" name="Google Shape;1396;p5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931460" y="1508591"/>
            <a:ext cx="1534631" cy="861439"/>
          </a:xfrm>
          <a:prstGeom prst="rect">
            <a:avLst/>
          </a:prstGeom>
          <a:noFill/>
          <a:ln>
            <a:noFill/>
          </a:ln>
        </p:spPr>
      </p:pic>
      <p:sp>
        <p:nvSpPr>
          <p:cNvPr id="1397" name="Google Shape;1397;p56"/>
          <p:cNvSpPr txBox="1"/>
          <p:nvPr/>
        </p:nvSpPr>
        <p:spPr>
          <a:xfrm>
            <a:off x="3669404" y="2109111"/>
            <a:ext cx="1853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Applications</a:t>
            </a:r>
            <a:endParaRPr/>
          </a:p>
        </p:txBody>
      </p:sp>
      <p:cxnSp>
        <p:nvCxnSpPr>
          <p:cNvPr id="1398" name="Google Shape;1398;p56"/>
          <p:cNvCxnSpPr/>
          <p:nvPr/>
        </p:nvCxnSpPr>
        <p:spPr>
          <a:xfrm rot="10800000" flipH="1">
            <a:off x="3334141" y="3977636"/>
            <a:ext cx="547500" cy="60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99" name="Google Shape;1399;p56"/>
          <p:cNvCxnSpPr/>
          <p:nvPr/>
        </p:nvCxnSpPr>
        <p:spPr>
          <a:xfrm rot="10800000" flipH="1">
            <a:off x="5509538" y="3137663"/>
            <a:ext cx="1281300" cy="8397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00" name="Google Shape;1400;p56"/>
          <p:cNvCxnSpPr/>
          <p:nvPr/>
        </p:nvCxnSpPr>
        <p:spPr>
          <a:xfrm rot="10800000">
            <a:off x="5446531" y="2036389"/>
            <a:ext cx="928500" cy="120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401" name="Google Shape;1401;p56"/>
          <p:cNvSpPr txBox="1"/>
          <p:nvPr/>
        </p:nvSpPr>
        <p:spPr>
          <a:xfrm>
            <a:off x="1001158" y="2205109"/>
            <a:ext cx="1497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Devices (things)</a:t>
            </a:r>
            <a:endParaRPr/>
          </a:p>
        </p:txBody>
      </p:sp>
      <p:sp>
        <p:nvSpPr>
          <p:cNvPr id="1402" name="Google Shape;1402;p56"/>
          <p:cNvSpPr/>
          <p:nvPr/>
        </p:nvSpPr>
        <p:spPr>
          <a:xfrm>
            <a:off x="6449750" y="1596000"/>
            <a:ext cx="779700" cy="163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3" name="Google Shape;1403;p56"/>
          <p:cNvSpPr txBox="1"/>
          <p:nvPr/>
        </p:nvSpPr>
        <p:spPr>
          <a:xfrm>
            <a:off x="6255925" y="1523688"/>
            <a:ext cx="1534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Archivo SemiBold"/>
                <a:ea typeface="Archivo SemiBold"/>
                <a:cs typeface="Archivo SemiBold"/>
                <a:sym typeface="Archivo SemiBold"/>
              </a:rPr>
              <a:t>Machine Learning</a:t>
            </a:r>
            <a:endParaRPr sz="800">
              <a:solidFill>
                <a:schemeClr val="lt1"/>
              </a:solidFill>
              <a:latin typeface="Archivo SemiBold"/>
              <a:ea typeface="Archivo SemiBold"/>
              <a:cs typeface="Archivo SemiBold"/>
              <a:sym typeface="Archivo SemiBold"/>
            </a:endParaRPr>
          </a:p>
        </p:txBody>
      </p:sp>
      <p:sp>
        <p:nvSpPr>
          <p:cNvPr id="1404" name="Google Shape;1404;p56"/>
          <p:cNvSpPr/>
          <p:nvPr/>
        </p:nvSpPr>
        <p:spPr>
          <a:xfrm>
            <a:off x="8213100" y="1658750"/>
            <a:ext cx="779700" cy="163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5" name="Google Shape;1405;p56"/>
          <p:cNvSpPr txBox="1"/>
          <p:nvPr/>
        </p:nvSpPr>
        <p:spPr>
          <a:xfrm>
            <a:off x="8213100" y="1586450"/>
            <a:ext cx="1534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Archivo SemiBold"/>
                <a:ea typeface="Archivo SemiBold"/>
                <a:cs typeface="Archivo SemiBold"/>
                <a:sym typeface="Archivo SemiBold"/>
              </a:rPr>
              <a:t>Analytics</a:t>
            </a:r>
            <a:endParaRPr sz="800">
              <a:solidFill>
                <a:schemeClr val="lt1"/>
              </a:solidFill>
              <a:latin typeface="Archivo SemiBold"/>
              <a:ea typeface="Archivo SemiBold"/>
              <a:cs typeface="Archivo SemiBold"/>
              <a:sym typeface="Archivo SemiBold"/>
            </a:endParaRPr>
          </a:p>
        </p:txBody>
      </p:sp>
      <p:sp>
        <p:nvSpPr>
          <p:cNvPr id="1406" name="Google Shape;1406;p56"/>
          <p:cNvSpPr/>
          <p:nvPr/>
        </p:nvSpPr>
        <p:spPr>
          <a:xfrm>
            <a:off x="7500175" y="2555500"/>
            <a:ext cx="361200" cy="93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7" name="Google Shape;1407;p56"/>
          <p:cNvSpPr txBox="1"/>
          <p:nvPr/>
        </p:nvSpPr>
        <p:spPr>
          <a:xfrm>
            <a:off x="7326300" y="2448100"/>
            <a:ext cx="886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Archivo SemiBold"/>
                <a:ea typeface="Archivo SemiBold"/>
                <a:cs typeface="Archivo SemiBold"/>
                <a:sym typeface="Archivo SemiBold"/>
              </a:rPr>
              <a:t>Data Lake</a:t>
            </a:r>
            <a:endParaRPr sz="800">
              <a:solidFill>
                <a:schemeClr val="lt1"/>
              </a:solidFill>
              <a:latin typeface="Archivo SemiBold"/>
              <a:ea typeface="Archivo SemiBold"/>
              <a:cs typeface="Archivo SemiBold"/>
              <a:sym typeface="Archivo SemiBold"/>
            </a:endParaRPr>
          </a:p>
        </p:txBody>
      </p:sp>
      <p:sp>
        <p:nvSpPr>
          <p:cNvPr id="1408" name="Google Shape;1408;p56"/>
          <p:cNvSpPr/>
          <p:nvPr/>
        </p:nvSpPr>
        <p:spPr>
          <a:xfrm>
            <a:off x="6307925" y="4518075"/>
            <a:ext cx="1018500" cy="163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9" name="Google Shape;1409;p56"/>
          <p:cNvSpPr txBox="1"/>
          <p:nvPr/>
        </p:nvSpPr>
        <p:spPr>
          <a:xfrm>
            <a:off x="6343825" y="4461225"/>
            <a:ext cx="12183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Archivo SemiBold"/>
                <a:ea typeface="Archivo SemiBold"/>
                <a:cs typeface="Archivo SemiBold"/>
                <a:sym typeface="Archivo SemiBold"/>
              </a:rPr>
              <a:t>On-premises Data Movement</a:t>
            </a:r>
            <a:endParaRPr sz="600">
              <a:solidFill>
                <a:schemeClr val="lt1"/>
              </a:solidFill>
              <a:latin typeface="Archivo SemiBold"/>
              <a:ea typeface="Archivo SemiBold"/>
              <a:cs typeface="Archivo SemiBold"/>
              <a:sym typeface="Archivo SemiBold"/>
            </a:endParaRPr>
          </a:p>
        </p:txBody>
      </p:sp>
      <p:sp>
        <p:nvSpPr>
          <p:cNvPr id="1410" name="Google Shape;1410;p56"/>
          <p:cNvSpPr/>
          <p:nvPr/>
        </p:nvSpPr>
        <p:spPr>
          <a:xfrm>
            <a:off x="8089352" y="4518075"/>
            <a:ext cx="886800" cy="163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1" name="Google Shape;1411;p56"/>
          <p:cNvSpPr txBox="1"/>
          <p:nvPr/>
        </p:nvSpPr>
        <p:spPr>
          <a:xfrm>
            <a:off x="7993800" y="4461225"/>
            <a:ext cx="12183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Archivo SemiBold"/>
                <a:ea typeface="Archivo SemiBold"/>
                <a:cs typeface="Archivo SemiBold"/>
                <a:sym typeface="Archivo SemiBold"/>
              </a:rPr>
              <a:t>Real-time Data Movement</a:t>
            </a:r>
            <a:endParaRPr sz="600">
              <a:solidFill>
                <a:schemeClr val="lt1"/>
              </a:solidFill>
              <a:latin typeface="Archivo SemiBold"/>
              <a:ea typeface="Archivo SemiBold"/>
              <a:cs typeface="Archivo SemiBold"/>
              <a:sym typeface="Archivo SemiBold"/>
            </a:endParaRPr>
          </a:p>
        </p:txBody>
      </p:sp>
      <p:pic>
        <p:nvPicPr>
          <p:cNvPr id="1412" name="Google Shape;1412;p56"/>
          <p:cNvPicPr preferRelativeResize="0"/>
          <p:nvPr/>
        </p:nvPicPr>
        <p:blipFill rotWithShape="1">
          <a:blip r:embed="rId11">
            <a:alphaModFix/>
          </a:blip>
          <a:srcRect l="28514" t="28662" r="53021" b="22308"/>
          <a:stretch/>
        </p:blipFill>
        <p:spPr>
          <a:xfrm>
            <a:off x="8290525" y="302400"/>
            <a:ext cx="853473" cy="89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3" name="Google Shape;1413;p56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8569375" y="123829"/>
            <a:ext cx="727500" cy="387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8" name="Google Shape;1418;p57"/>
          <p:cNvSpPr txBox="1">
            <a:spLocks noGrp="1"/>
          </p:cNvSpPr>
          <p:nvPr>
            <p:ph type="title"/>
          </p:nvPr>
        </p:nvSpPr>
        <p:spPr>
          <a:xfrm>
            <a:off x="729050" y="540000"/>
            <a:ext cx="6956400" cy="49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Arial"/>
                <a:ea typeface="Arial"/>
                <a:cs typeface="Arial"/>
                <a:sym typeface="Arial"/>
              </a:rPr>
              <a:t>Collected Data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1419" name="Google Shape;1419;p57"/>
          <p:cNvGraphicFramePr/>
          <p:nvPr/>
        </p:nvGraphicFramePr>
        <p:xfrm>
          <a:off x="447075" y="1315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{19374E48-C615-4A11-BB36-34D688C10665}</a:tableStyleId>
              </a:tblPr>
              <a:tblGrid>
                <a:gridCol w="2126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34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10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73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Structured Data</a:t>
                      </a:r>
                      <a:endParaRPr b="1">
                        <a:solidFill>
                          <a:srgbClr val="0E2746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Unstructured Data</a:t>
                      </a:r>
                      <a:endParaRPr b="1">
                        <a:solidFill>
                          <a:srgbClr val="0E2746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7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highlight>
                            <a:schemeClr val="dk2"/>
                          </a:highlight>
                          <a:latin typeface="Archivo SemiBold"/>
                          <a:ea typeface="Archivo SemiBold"/>
                          <a:cs typeface="Archivo SemiBold"/>
                          <a:sym typeface="Archivo SemiBold"/>
                        </a:rPr>
                        <a:t>Formats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Several Formats (csv, xls)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A huge variety of formats (jpg, mp4)</a:t>
                      </a:r>
                      <a:endParaRPr>
                        <a:solidFill>
                          <a:schemeClr val="lt1"/>
                        </a:solidFill>
                        <a:latin typeface="Archivo SemiBold"/>
                        <a:ea typeface="Archivo SemiBold"/>
                        <a:cs typeface="Archivo SemiBold"/>
                        <a:sym typeface="Archivo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7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highlight>
                            <a:schemeClr val="dk2"/>
                          </a:highlight>
                          <a:latin typeface="Archivo SemiBold"/>
                          <a:ea typeface="Archivo SemiBold"/>
                          <a:cs typeface="Archivo SemiBold"/>
                          <a:sym typeface="Archivo SemiBold"/>
                        </a:rPr>
                        <a:t>Storages</a:t>
                      </a:r>
                      <a:endParaRPr>
                        <a:solidFill>
                          <a:schemeClr val="dk1"/>
                        </a:solidFill>
                        <a:highlight>
                          <a:schemeClr val="dk2"/>
                        </a:highlight>
                        <a:latin typeface="Archivo SemiBold"/>
                        <a:ea typeface="Archivo SemiBold"/>
                        <a:cs typeface="Archivo SemiBold"/>
                        <a:sym typeface="Archivo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Data warehouses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Data lakes</a:t>
                      </a:r>
                      <a:endParaRPr>
                        <a:solidFill>
                          <a:schemeClr val="lt1"/>
                        </a:solidFill>
                        <a:latin typeface="Archivo SemiBold"/>
                        <a:ea typeface="Archivo SemiBold"/>
                        <a:cs typeface="Archivo SemiBold"/>
                        <a:sym typeface="Archivo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941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highlight>
                            <a:schemeClr val="dk2"/>
                          </a:highlight>
                          <a:latin typeface="Archivo SemiBold"/>
                          <a:ea typeface="Archivo SemiBold"/>
                          <a:cs typeface="Archivo SemiBold"/>
                          <a:sym typeface="Archivo SemiBold"/>
                        </a:rPr>
                        <a:t>Databases</a:t>
                      </a:r>
                      <a:endParaRPr>
                        <a:solidFill>
                          <a:schemeClr val="dk1"/>
                        </a:solidFill>
                        <a:highlight>
                          <a:schemeClr val="dk2"/>
                        </a:highlight>
                        <a:latin typeface="Archivo SemiBold"/>
                        <a:ea typeface="Archivo SemiBold"/>
                        <a:cs typeface="Archivo SemiBold"/>
                        <a:sym typeface="Archivo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Relational Databases (SQL)</a:t>
                      </a:r>
                      <a:endParaRPr>
                        <a:solidFill>
                          <a:schemeClr val="lt1"/>
                        </a:solidFill>
                        <a:latin typeface="Archivo SemiBold"/>
                        <a:ea typeface="Archivo SemiBold"/>
                        <a:cs typeface="Archivo SemiBold"/>
                        <a:sym typeface="Archivo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Non-relational databases (NoSQL)</a:t>
                      </a:r>
                      <a:endParaRPr>
                        <a:solidFill>
                          <a:schemeClr val="lt1"/>
                        </a:solidFill>
                        <a:latin typeface="Archivo SemiBold"/>
                        <a:ea typeface="Archivo SemiBold"/>
                        <a:cs typeface="Archivo SemiBold"/>
                        <a:sym typeface="Archivo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7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highlight>
                            <a:schemeClr val="dk2"/>
                          </a:highlight>
                          <a:latin typeface="Archivo SemiBold"/>
                          <a:ea typeface="Archivo SemiBold"/>
                          <a:cs typeface="Archivo SemiBold"/>
                          <a:sym typeface="Archivo SemiBold"/>
                        </a:rPr>
                        <a:t>Analysis</a:t>
                      </a:r>
                      <a:endParaRPr>
                        <a:solidFill>
                          <a:schemeClr val="dk1"/>
                        </a:solidFill>
                        <a:highlight>
                          <a:schemeClr val="dk2"/>
                        </a:highlight>
                        <a:latin typeface="Archivo SemiBold"/>
                        <a:ea typeface="Archivo SemiBold"/>
                        <a:cs typeface="Archivo SemiBold"/>
                        <a:sym typeface="Archivo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457200" lvl="0" indent="-3175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400"/>
                        <a:buChar char="●"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Classification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  <a:p>
                      <a:pPr marL="457200" lvl="0" indent="-3175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400"/>
                        <a:buChar char="●"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Regression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  <a:p>
                      <a:pPr marL="457200" lvl="0" indent="-3175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400"/>
                        <a:buChar char="●"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Data clustering</a:t>
                      </a:r>
                      <a:endParaRPr b="1">
                        <a:solidFill>
                          <a:schemeClr val="lt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3175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400"/>
                        <a:buChar char="●"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Data stacking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  <a:p>
                      <a:pPr marL="457200" lvl="0" indent="-3175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400"/>
                        <a:buChar char="●"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Data mining</a:t>
                      </a:r>
                      <a:endParaRPr>
                        <a:solidFill>
                          <a:schemeClr val="lt1"/>
                        </a:solidFill>
                        <a:latin typeface="Archivo SemiBold"/>
                        <a:ea typeface="Archivo SemiBold"/>
                        <a:cs typeface="Archivo SemiBold"/>
                        <a:sym typeface="Archivo SemiBold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7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highlight>
                            <a:schemeClr val="dk2"/>
                          </a:highlight>
                          <a:latin typeface="Archivo SemiBold"/>
                          <a:ea typeface="Archivo SemiBold"/>
                          <a:cs typeface="Archivo SemiBold"/>
                          <a:sym typeface="Archivo SemiBold"/>
                        </a:rPr>
                        <a:t>Specialists</a:t>
                      </a:r>
                      <a:endParaRPr>
                        <a:solidFill>
                          <a:schemeClr val="dk1"/>
                        </a:solidFill>
                        <a:highlight>
                          <a:schemeClr val="dk2"/>
                        </a:highlight>
                        <a:latin typeface="Archivo SemiBold"/>
                        <a:ea typeface="Archivo SemiBold"/>
                        <a:cs typeface="Archivo SemiBold"/>
                        <a:sym typeface="Archivo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457200" lvl="0" indent="-3175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400"/>
                        <a:buChar char="●"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Business analysts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  <a:p>
                      <a:pPr marL="457200" lvl="0" indent="-3175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400"/>
                        <a:buChar char="●"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Software engineers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  <a:p>
                      <a:pPr marL="457200" lvl="0" indent="-3175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400"/>
                        <a:buChar char="●"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Marketing analysts</a:t>
                      </a:r>
                      <a:endParaRPr>
                        <a:solidFill>
                          <a:schemeClr val="lt1"/>
                        </a:solidFill>
                        <a:latin typeface="Archivo SemiBold"/>
                        <a:ea typeface="Archivo SemiBold"/>
                        <a:cs typeface="Archivo SemiBold"/>
                        <a:sym typeface="Archivo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3175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400"/>
                        <a:buChar char="●"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Data scientists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  <a:p>
                      <a:pPr marL="457200" lvl="0" indent="-3175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400"/>
                        <a:buChar char="●"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Data engineers</a:t>
                      </a:r>
                      <a:endParaRPr>
                        <a:solidFill>
                          <a:schemeClr val="lt1"/>
                        </a:solidFill>
                        <a:latin typeface="Archivo SemiBold"/>
                        <a:ea typeface="Archivo SemiBold"/>
                        <a:cs typeface="Archivo SemiBold"/>
                        <a:sym typeface="Archivo SemiBold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1420" name="Google Shape;1420;p57"/>
          <p:cNvPicPr preferRelativeResize="0"/>
          <p:nvPr/>
        </p:nvPicPr>
        <p:blipFill rotWithShape="1">
          <a:blip r:embed="rId3">
            <a:alphaModFix/>
          </a:blip>
          <a:srcRect l="28514" t="28662" r="53021" b="22308"/>
          <a:stretch/>
        </p:blipFill>
        <p:spPr>
          <a:xfrm>
            <a:off x="8290525" y="226200"/>
            <a:ext cx="853473" cy="89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1" name="Google Shape;1421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69375" y="47629"/>
            <a:ext cx="727500" cy="387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58"/>
          <p:cNvSpPr txBox="1">
            <a:spLocks noGrp="1"/>
          </p:cNvSpPr>
          <p:nvPr>
            <p:ph type="title" idx="8"/>
          </p:nvPr>
        </p:nvSpPr>
        <p:spPr>
          <a:xfrm>
            <a:off x="705050" y="265000"/>
            <a:ext cx="4065000" cy="68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>
                <a:latin typeface="Arial"/>
                <a:ea typeface="Arial"/>
                <a:cs typeface="Arial"/>
                <a:sym typeface="Arial"/>
              </a:rPr>
              <a:t>Data Management tools</a:t>
            </a:r>
            <a:endParaRPr sz="2500"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00"/>
          </a:p>
        </p:txBody>
      </p:sp>
      <p:sp>
        <p:nvSpPr>
          <p:cNvPr id="1427" name="Google Shape;1427;p58"/>
          <p:cNvSpPr/>
          <p:nvPr/>
        </p:nvSpPr>
        <p:spPr>
          <a:xfrm>
            <a:off x="2084825" y="1073400"/>
            <a:ext cx="1877400" cy="4236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8" name="Google Shape;1428;p58"/>
          <p:cNvSpPr txBox="1">
            <a:spLocks noGrp="1"/>
          </p:cNvSpPr>
          <p:nvPr>
            <p:ph type="subTitle" idx="1"/>
          </p:nvPr>
        </p:nvSpPr>
        <p:spPr>
          <a:xfrm>
            <a:off x="2118600" y="1251250"/>
            <a:ext cx="2243100" cy="24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Unstructured Data</a:t>
            </a:r>
            <a:endParaRPr sz="15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9" name="Google Shape;1429;p58"/>
          <p:cNvSpPr/>
          <p:nvPr/>
        </p:nvSpPr>
        <p:spPr>
          <a:xfrm>
            <a:off x="5590025" y="1073400"/>
            <a:ext cx="1877400" cy="4236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0" name="Google Shape;1430;p58"/>
          <p:cNvSpPr txBox="1">
            <a:spLocks noGrp="1"/>
          </p:cNvSpPr>
          <p:nvPr>
            <p:ph type="subTitle" idx="1"/>
          </p:nvPr>
        </p:nvSpPr>
        <p:spPr>
          <a:xfrm>
            <a:off x="5623800" y="1251250"/>
            <a:ext cx="2243100" cy="24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Structured Data</a:t>
            </a:r>
            <a:endParaRPr sz="1500" b="1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1" name="Google Shape;1431;p58"/>
          <p:cNvSpPr/>
          <p:nvPr/>
        </p:nvSpPr>
        <p:spPr>
          <a:xfrm flipH="1">
            <a:off x="1673250" y="1064650"/>
            <a:ext cx="380700" cy="423600"/>
          </a:xfrm>
          <a:prstGeom prst="rect">
            <a:avLst/>
          </a:prstGeom>
          <a:solidFill>
            <a:srgbClr val="FE6A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Archivo SemiBold"/>
                <a:ea typeface="Archivo SemiBold"/>
                <a:cs typeface="Archivo SemiBold"/>
                <a:sym typeface="Archivo SemiBold"/>
              </a:rPr>
              <a:t>1</a:t>
            </a:r>
            <a:endParaRPr sz="1200">
              <a:solidFill>
                <a:srgbClr val="FFFFFF"/>
              </a:solidFill>
              <a:latin typeface="Archivo SemiBold"/>
              <a:ea typeface="Archivo SemiBold"/>
              <a:cs typeface="Archivo SemiBold"/>
              <a:sym typeface="Archivo SemiBold"/>
            </a:endParaRPr>
          </a:p>
        </p:txBody>
      </p:sp>
      <p:sp>
        <p:nvSpPr>
          <p:cNvPr id="1432" name="Google Shape;1432;p58"/>
          <p:cNvSpPr/>
          <p:nvPr/>
        </p:nvSpPr>
        <p:spPr>
          <a:xfrm flipH="1">
            <a:off x="5168875" y="1073400"/>
            <a:ext cx="380700" cy="423600"/>
          </a:xfrm>
          <a:prstGeom prst="rect">
            <a:avLst/>
          </a:prstGeom>
          <a:solidFill>
            <a:srgbClr val="FE6A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Archivo SemiBold"/>
                <a:ea typeface="Archivo SemiBold"/>
                <a:cs typeface="Archivo SemiBold"/>
                <a:sym typeface="Archivo SemiBold"/>
              </a:rPr>
              <a:t>2</a:t>
            </a:r>
            <a:endParaRPr sz="1200">
              <a:solidFill>
                <a:srgbClr val="FFFFFF"/>
              </a:solidFill>
              <a:latin typeface="Archivo SemiBold"/>
              <a:ea typeface="Archivo SemiBold"/>
              <a:cs typeface="Archivo SemiBold"/>
              <a:sym typeface="Archivo SemiBold"/>
            </a:endParaRPr>
          </a:p>
        </p:txBody>
      </p:sp>
      <p:pic>
        <p:nvPicPr>
          <p:cNvPr id="1433" name="Google Shape;1433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0283" y="1868133"/>
            <a:ext cx="1487827" cy="9274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4" name="Google Shape;1434;p58"/>
          <p:cNvPicPr preferRelativeResize="0"/>
          <p:nvPr/>
        </p:nvPicPr>
        <p:blipFill rotWithShape="1">
          <a:blip r:embed="rId4">
            <a:alphaModFix/>
          </a:blip>
          <a:srcRect l="23313" r="13455"/>
          <a:stretch/>
        </p:blipFill>
        <p:spPr>
          <a:xfrm>
            <a:off x="2600299" y="1796800"/>
            <a:ext cx="2015901" cy="10640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5" name="Google Shape;1435;p58"/>
          <p:cNvPicPr preferRelativeResize="0"/>
          <p:nvPr/>
        </p:nvPicPr>
        <p:blipFill rotWithShape="1">
          <a:blip r:embed="rId5">
            <a:alphaModFix/>
          </a:blip>
          <a:srcRect l="46070" r="2396"/>
          <a:stretch/>
        </p:blipFill>
        <p:spPr>
          <a:xfrm>
            <a:off x="781800" y="2961257"/>
            <a:ext cx="1684908" cy="965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6" name="Google Shape;1436;p58"/>
          <p:cNvPicPr preferRelativeResize="0"/>
          <p:nvPr/>
        </p:nvPicPr>
        <p:blipFill rotWithShape="1">
          <a:blip r:embed="rId6">
            <a:alphaModFix/>
          </a:blip>
          <a:srcRect l="18248" t="24437" r="19493" b="25820"/>
          <a:stretch/>
        </p:blipFill>
        <p:spPr>
          <a:xfrm>
            <a:off x="2644817" y="3194959"/>
            <a:ext cx="1766236" cy="6503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7" name="Google Shape;1437;p5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18625" y="1722675"/>
            <a:ext cx="1533400" cy="878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8" name="Google Shape;1438;p5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733225" y="1735952"/>
            <a:ext cx="1533400" cy="7863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9" name="Google Shape;1439;p5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918625" y="3141033"/>
            <a:ext cx="1533400" cy="7863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0" name="Google Shape;1440;p5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625500" y="2981053"/>
            <a:ext cx="1717325" cy="1092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1" name="Google Shape;1441;p58"/>
          <p:cNvPicPr preferRelativeResize="0"/>
          <p:nvPr/>
        </p:nvPicPr>
        <p:blipFill rotWithShape="1">
          <a:blip r:embed="rId11">
            <a:alphaModFix/>
          </a:blip>
          <a:srcRect l="28514" t="28662" r="53021" b="22308"/>
          <a:stretch/>
        </p:blipFill>
        <p:spPr>
          <a:xfrm>
            <a:off x="8290525" y="226200"/>
            <a:ext cx="853473" cy="89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2" name="Google Shape;1442;p58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8569375" y="47629"/>
            <a:ext cx="727500" cy="387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7" name="Google Shape;1447;p59"/>
          <p:cNvSpPr/>
          <p:nvPr/>
        </p:nvSpPr>
        <p:spPr>
          <a:xfrm>
            <a:off x="1392300" y="1219100"/>
            <a:ext cx="2126400" cy="3273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8" name="Google Shape;1448;p59"/>
          <p:cNvSpPr txBox="1">
            <a:spLocks noGrp="1"/>
          </p:cNvSpPr>
          <p:nvPr>
            <p:ph type="title"/>
          </p:nvPr>
        </p:nvSpPr>
        <p:spPr>
          <a:xfrm>
            <a:off x="380700" y="439625"/>
            <a:ext cx="4791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Security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449" name="Google Shape;1449;p59"/>
          <p:cNvSpPr txBox="1"/>
          <p:nvPr/>
        </p:nvSpPr>
        <p:spPr>
          <a:xfrm>
            <a:off x="1185375" y="1546400"/>
            <a:ext cx="8520600" cy="3022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914400" lvl="1" indent="-31083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Char char="○"/>
            </a:pPr>
            <a:r>
              <a:rPr lang="en">
                <a:solidFill>
                  <a:schemeClr val="lt1"/>
                </a:solidFill>
              </a:rPr>
              <a:t>SQL authentication.</a:t>
            </a:r>
            <a:endParaRPr>
              <a:solidFill>
                <a:schemeClr val="lt1"/>
              </a:solidFill>
            </a:endParaRPr>
          </a:p>
          <a:p>
            <a:pPr marL="914400" lvl="1" indent="-31083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Char char="○"/>
            </a:pPr>
            <a:r>
              <a:rPr lang="en">
                <a:solidFill>
                  <a:schemeClr val="lt1"/>
                </a:solidFill>
              </a:rPr>
              <a:t>Active Directory authentication.</a:t>
            </a:r>
            <a:endParaRPr>
              <a:solidFill>
                <a:schemeClr val="lt1"/>
              </a:solidFill>
            </a:endParaRPr>
          </a:p>
          <a:p>
            <a:pPr marL="914400" lvl="1" indent="-31083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Char char="○"/>
            </a:pPr>
            <a:r>
              <a:rPr lang="en">
                <a:solidFill>
                  <a:schemeClr val="lt1"/>
                </a:solidFill>
              </a:rPr>
              <a:t>Enable Multi-Factor authentication.</a:t>
            </a:r>
            <a:endParaRPr>
              <a:solidFill>
                <a:schemeClr val="lt1"/>
              </a:solidFill>
            </a:endParaRPr>
          </a:p>
          <a:p>
            <a:pPr marL="914400" lvl="1" indent="-31083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Char char="○"/>
            </a:pPr>
            <a:r>
              <a:rPr lang="en">
                <a:solidFill>
                  <a:schemeClr val="lt1"/>
                </a:solidFill>
              </a:rPr>
              <a:t>Minimize the use of password-based authentication for users.</a:t>
            </a:r>
            <a:endParaRPr>
              <a:solidFill>
                <a:schemeClr val="lt1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800" b="1">
              <a:solidFill>
                <a:schemeClr val="lt1"/>
              </a:solidFill>
            </a:endParaRPr>
          </a:p>
          <a:p>
            <a:pPr marL="914400" lvl="1" indent="-310832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ct val="100000"/>
              <a:buChar char="○"/>
            </a:pPr>
            <a:r>
              <a:rPr lang="en">
                <a:solidFill>
                  <a:schemeClr val="lt1"/>
                </a:solidFill>
              </a:rPr>
              <a:t>Create and manage access groups.</a:t>
            </a:r>
            <a:endParaRPr>
              <a:solidFill>
                <a:schemeClr val="lt1"/>
              </a:solidFill>
            </a:endParaRPr>
          </a:p>
          <a:p>
            <a:pPr marL="914400" lvl="1" indent="-31083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Char char="○"/>
            </a:pPr>
            <a:r>
              <a:rPr lang="en">
                <a:solidFill>
                  <a:schemeClr val="lt1"/>
                </a:solidFill>
              </a:rPr>
              <a:t>Create separate group for DB administrators for each server.</a:t>
            </a:r>
            <a:endParaRPr>
              <a:solidFill>
                <a:schemeClr val="lt1"/>
              </a:solidFill>
            </a:endParaRPr>
          </a:p>
          <a:p>
            <a:pPr marL="914400" lvl="1" indent="-31083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Char char="○"/>
            </a:pPr>
            <a:r>
              <a:rPr lang="en">
                <a:solidFill>
                  <a:schemeClr val="lt1"/>
                </a:solidFill>
              </a:rPr>
              <a:t>Monitor group membership changes.</a:t>
            </a:r>
            <a:endParaRPr>
              <a:solidFill>
                <a:schemeClr val="lt1"/>
              </a:solidFill>
            </a:endParaRPr>
          </a:p>
          <a:p>
            <a:pPr marL="9144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marL="914400" lvl="1" indent="-310832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ct val="100000"/>
              <a:buChar char="○"/>
            </a:pPr>
            <a:r>
              <a:rPr lang="en">
                <a:solidFill>
                  <a:schemeClr val="lt1"/>
                </a:solidFill>
              </a:rPr>
              <a:t>Identify the required level of separation of duties.</a:t>
            </a:r>
            <a:endParaRPr>
              <a:solidFill>
                <a:schemeClr val="lt1"/>
              </a:solidFill>
            </a:endParaRPr>
          </a:p>
          <a:p>
            <a:pPr marL="914400" lvl="1" indent="-31083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Char char="○"/>
            </a:pPr>
            <a:r>
              <a:rPr lang="en">
                <a:solidFill>
                  <a:schemeClr val="lt1"/>
                </a:solidFill>
              </a:rPr>
              <a:t>identify a comprehensive hierarchy of users.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450" name="Google Shape;1450;p59"/>
          <p:cNvPicPr preferRelativeResize="0"/>
          <p:nvPr/>
        </p:nvPicPr>
        <p:blipFill rotWithShape="1">
          <a:blip r:embed="rId3">
            <a:alphaModFix/>
          </a:blip>
          <a:srcRect l="27963" t="6536" r="19699" b="11145"/>
          <a:stretch/>
        </p:blipFill>
        <p:spPr>
          <a:xfrm>
            <a:off x="500350" y="1311700"/>
            <a:ext cx="623475" cy="7863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451" name="Google Shape;1451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5250" y="2402738"/>
            <a:ext cx="873675" cy="786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2" name="Google Shape;1452;p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9050" y="3493775"/>
            <a:ext cx="766067" cy="7863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3" name="Google Shape;1453;p59"/>
          <p:cNvSpPr txBox="1">
            <a:spLocks noGrp="1"/>
          </p:cNvSpPr>
          <p:nvPr>
            <p:ph type="subTitle" idx="1"/>
          </p:nvPr>
        </p:nvSpPr>
        <p:spPr>
          <a:xfrm>
            <a:off x="1447500" y="1267500"/>
            <a:ext cx="2126400" cy="41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Authentication</a:t>
            </a:r>
            <a:endParaRPr sz="15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4" name="Google Shape;1454;p59"/>
          <p:cNvSpPr/>
          <p:nvPr/>
        </p:nvSpPr>
        <p:spPr>
          <a:xfrm>
            <a:off x="1392300" y="2556050"/>
            <a:ext cx="3415500" cy="3273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5" name="Google Shape;1455;p59"/>
          <p:cNvSpPr txBox="1"/>
          <p:nvPr/>
        </p:nvSpPr>
        <p:spPr>
          <a:xfrm>
            <a:off x="1041300" y="2511938"/>
            <a:ext cx="3861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500" b="1"/>
              <a:t>Central Management for Identities</a:t>
            </a:r>
            <a:endParaRPr sz="1500"/>
          </a:p>
        </p:txBody>
      </p:sp>
      <p:sp>
        <p:nvSpPr>
          <p:cNvPr id="1456" name="Google Shape;1456;p59"/>
          <p:cNvSpPr/>
          <p:nvPr/>
        </p:nvSpPr>
        <p:spPr>
          <a:xfrm>
            <a:off x="1447500" y="3633050"/>
            <a:ext cx="2773200" cy="3273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7" name="Google Shape;1457;p59"/>
          <p:cNvSpPr txBox="1"/>
          <p:nvPr/>
        </p:nvSpPr>
        <p:spPr>
          <a:xfrm>
            <a:off x="1041300" y="3582000"/>
            <a:ext cx="28284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500" b="1"/>
              <a:t>Separation of Duties</a:t>
            </a:r>
            <a:endParaRPr sz="1500"/>
          </a:p>
        </p:txBody>
      </p:sp>
      <p:pic>
        <p:nvPicPr>
          <p:cNvPr id="1458" name="Google Shape;1458;p59"/>
          <p:cNvPicPr preferRelativeResize="0"/>
          <p:nvPr/>
        </p:nvPicPr>
        <p:blipFill rotWithShape="1">
          <a:blip r:embed="rId6">
            <a:alphaModFix/>
          </a:blip>
          <a:srcRect l="28514" t="28662" r="53021" b="22308"/>
          <a:stretch/>
        </p:blipFill>
        <p:spPr>
          <a:xfrm>
            <a:off x="8290525" y="454800"/>
            <a:ext cx="853473" cy="89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9" name="Google Shape;1459;p5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569375" y="276229"/>
            <a:ext cx="727500" cy="387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5" name="Google Shape;1085;p33"/>
          <p:cNvGrpSpPr/>
          <p:nvPr/>
        </p:nvGrpSpPr>
        <p:grpSpPr>
          <a:xfrm>
            <a:off x="-192" y="2706113"/>
            <a:ext cx="9144391" cy="1119962"/>
            <a:chOff x="8" y="2779125"/>
            <a:chExt cx="9144391" cy="1119962"/>
          </a:xfrm>
        </p:grpSpPr>
        <p:grpSp>
          <p:nvGrpSpPr>
            <p:cNvPr id="1086" name="Google Shape;1086;p33"/>
            <p:cNvGrpSpPr/>
            <p:nvPr/>
          </p:nvGrpSpPr>
          <p:grpSpPr>
            <a:xfrm>
              <a:off x="8" y="2779177"/>
              <a:ext cx="5171361" cy="1119909"/>
              <a:chOff x="238125" y="2084200"/>
              <a:chExt cx="7143750" cy="1547050"/>
            </a:xfrm>
          </p:grpSpPr>
          <p:sp>
            <p:nvSpPr>
              <p:cNvPr id="1087" name="Google Shape;1087;p33"/>
              <p:cNvSpPr/>
              <p:nvPr/>
            </p:nvSpPr>
            <p:spPr>
              <a:xfrm>
                <a:off x="6534875" y="2084200"/>
                <a:ext cx="847000" cy="1547050"/>
              </a:xfrm>
              <a:custGeom>
                <a:avLst/>
                <a:gdLst/>
                <a:ahLst/>
                <a:cxnLst/>
                <a:rect l="l" t="t" r="r" b="b"/>
                <a:pathLst>
                  <a:path w="33880" h="61882" extrusionOk="0">
                    <a:moveTo>
                      <a:pt x="33880" y="0"/>
                    </a:moveTo>
                    <a:lnTo>
                      <a:pt x="21932" y="0"/>
                    </a:lnTo>
                    <a:lnTo>
                      <a:pt x="1" y="61882"/>
                    </a:lnTo>
                    <a:lnTo>
                      <a:pt x="33880" y="61882"/>
                    </a:lnTo>
                    <a:lnTo>
                      <a:pt x="3388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8" name="Google Shape;1088;p33"/>
              <p:cNvSpPr/>
              <p:nvPr/>
            </p:nvSpPr>
            <p:spPr>
              <a:xfrm>
                <a:off x="5172650" y="2084200"/>
                <a:ext cx="1395300" cy="1547050"/>
              </a:xfrm>
              <a:custGeom>
                <a:avLst/>
                <a:gdLst/>
                <a:ahLst/>
                <a:cxnLst/>
                <a:rect l="l" t="t" r="r" b="b"/>
                <a:pathLst>
                  <a:path w="55812" h="61882" extrusionOk="0">
                    <a:moveTo>
                      <a:pt x="55811" y="0"/>
                    </a:moveTo>
                    <a:lnTo>
                      <a:pt x="21932" y="0"/>
                    </a:lnTo>
                    <a:lnTo>
                      <a:pt x="1" y="61882"/>
                    </a:lnTo>
                    <a:lnTo>
                      <a:pt x="33880" y="61882"/>
                    </a:lnTo>
                    <a:lnTo>
                      <a:pt x="5581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9" name="Google Shape;1089;p33"/>
              <p:cNvSpPr/>
              <p:nvPr/>
            </p:nvSpPr>
            <p:spPr>
              <a:xfrm>
                <a:off x="3810425" y="2084200"/>
                <a:ext cx="1395300" cy="1547050"/>
              </a:xfrm>
              <a:custGeom>
                <a:avLst/>
                <a:gdLst/>
                <a:ahLst/>
                <a:cxnLst/>
                <a:rect l="l" t="t" r="r" b="b"/>
                <a:pathLst>
                  <a:path w="55812" h="61882" extrusionOk="0">
                    <a:moveTo>
                      <a:pt x="55811" y="0"/>
                    </a:moveTo>
                    <a:lnTo>
                      <a:pt x="21932" y="0"/>
                    </a:lnTo>
                    <a:lnTo>
                      <a:pt x="1" y="61882"/>
                    </a:lnTo>
                    <a:lnTo>
                      <a:pt x="33880" y="61882"/>
                    </a:lnTo>
                    <a:lnTo>
                      <a:pt x="5581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0" name="Google Shape;1090;p33"/>
              <p:cNvSpPr/>
              <p:nvPr/>
            </p:nvSpPr>
            <p:spPr>
              <a:xfrm>
                <a:off x="2448200" y="2084200"/>
                <a:ext cx="1395300" cy="1547050"/>
              </a:xfrm>
              <a:custGeom>
                <a:avLst/>
                <a:gdLst/>
                <a:ahLst/>
                <a:cxnLst/>
                <a:rect l="l" t="t" r="r" b="b"/>
                <a:pathLst>
                  <a:path w="55812" h="61882" extrusionOk="0">
                    <a:moveTo>
                      <a:pt x="55811" y="0"/>
                    </a:moveTo>
                    <a:lnTo>
                      <a:pt x="21932" y="0"/>
                    </a:lnTo>
                    <a:lnTo>
                      <a:pt x="1" y="61882"/>
                    </a:lnTo>
                    <a:lnTo>
                      <a:pt x="33880" y="61882"/>
                    </a:lnTo>
                    <a:lnTo>
                      <a:pt x="5581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1" name="Google Shape;1091;p33"/>
              <p:cNvSpPr/>
              <p:nvPr/>
            </p:nvSpPr>
            <p:spPr>
              <a:xfrm>
                <a:off x="1085975" y="2084200"/>
                <a:ext cx="1395300" cy="1547050"/>
              </a:xfrm>
              <a:custGeom>
                <a:avLst/>
                <a:gdLst/>
                <a:ahLst/>
                <a:cxnLst/>
                <a:rect l="l" t="t" r="r" b="b"/>
                <a:pathLst>
                  <a:path w="55812" h="61882" extrusionOk="0">
                    <a:moveTo>
                      <a:pt x="55812" y="0"/>
                    </a:moveTo>
                    <a:lnTo>
                      <a:pt x="21932" y="0"/>
                    </a:lnTo>
                    <a:lnTo>
                      <a:pt x="1" y="61882"/>
                    </a:lnTo>
                    <a:lnTo>
                      <a:pt x="33880" y="61882"/>
                    </a:lnTo>
                    <a:lnTo>
                      <a:pt x="5581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2" name="Google Shape;1092;p33"/>
              <p:cNvSpPr/>
              <p:nvPr/>
            </p:nvSpPr>
            <p:spPr>
              <a:xfrm>
                <a:off x="238125" y="2084200"/>
                <a:ext cx="880925" cy="1547050"/>
              </a:xfrm>
              <a:custGeom>
                <a:avLst/>
                <a:gdLst/>
                <a:ahLst/>
                <a:cxnLst/>
                <a:rect l="l" t="t" r="r" b="b"/>
                <a:pathLst>
                  <a:path w="35237" h="61882" extrusionOk="0">
                    <a:moveTo>
                      <a:pt x="35237" y="0"/>
                    </a:moveTo>
                    <a:lnTo>
                      <a:pt x="0" y="0"/>
                    </a:lnTo>
                    <a:lnTo>
                      <a:pt x="0" y="61882"/>
                    </a:lnTo>
                    <a:lnTo>
                      <a:pt x="13305" y="61882"/>
                    </a:lnTo>
                    <a:lnTo>
                      <a:pt x="3523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93" name="Google Shape;1093;p33"/>
            <p:cNvSpPr/>
            <p:nvPr/>
          </p:nvSpPr>
          <p:spPr>
            <a:xfrm>
              <a:off x="5039600" y="2779125"/>
              <a:ext cx="4104799" cy="1119962"/>
            </a:xfrm>
            <a:custGeom>
              <a:avLst/>
              <a:gdLst/>
              <a:ahLst/>
              <a:cxnLst/>
              <a:rect l="l" t="t" r="r" b="b"/>
              <a:pathLst>
                <a:path w="285750" h="92368" extrusionOk="0">
                  <a:moveTo>
                    <a:pt x="285750" y="0"/>
                  </a:moveTo>
                  <a:lnTo>
                    <a:pt x="0" y="0"/>
                  </a:lnTo>
                  <a:lnTo>
                    <a:pt x="0" y="92368"/>
                  </a:lnTo>
                  <a:lnTo>
                    <a:pt x="285750" y="92368"/>
                  </a:lnTo>
                  <a:lnTo>
                    <a:pt x="28575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1094" name="Google Shape;1094;p33"/>
          <p:cNvSpPr txBox="1">
            <a:spLocks noGrp="1"/>
          </p:cNvSpPr>
          <p:nvPr>
            <p:ph type="ctrTitle"/>
          </p:nvPr>
        </p:nvSpPr>
        <p:spPr>
          <a:xfrm>
            <a:off x="109725" y="1105875"/>
            <a:ext cx="8928900" cy="105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 b="1">
                <a:latin typeface="Arial"/>
                <a:ea typeface="Arial"/>
                <a:cs typeface="Arial"/>
                <a:sym typeface="Arial"/>
              </a:rPr>
              <a:t>Design A Database For The Selected Project</a:t>
            </a:r>
            <a:endParaRPr sz="3400"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5" name="Google Shape;1095;p33"/>
          <p:cNvSpPr/>
          <p:nvPr/>
        </p:nvSpPr>
        <p:spPr>
          <a:xfrm>
            <a:off x="6782075" y="2529600"/>
            <a:ext cx="1540200" cy="1540200"/>
          </a:xfrm>
          <a:prstGeom prst="ellipse">
            <a:avLst/>
          </a:prstGeom>
          <a:solidFill>
            <a:srgbClr val="FE6A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200">
              <a:solidFill>
                <a:schemeClr val="lt1"/>
              </a:solidFill>
              <a:latin typeface="Archivo SemiBold"/>
              <a:ea typeface="Archivo SemiBold"/>
              <a:cs typeface="Archivo SemiBold"/>
              <a:sym typeface="Archivo SemiBold"/>
            </a:endParaRPr>
          </a:p>
        </p:txBody>
      </p:sp>
      <p:sp>
        <p:nvSpPr>
          <p:cNvPr id="1096" name="Google Shape;1096;p33"/>
          <p:cNvSpPr txBox="1">
            <a:spLocks noGrp="1"/>
          </p:cNvSpPr>
          <p:nvPr>
            <p:ph type="title" idx="2"/>
          </p:nvPr>
        </p:nvSpPr>
        <p:spPr>
          <a:xfrm>
            <a:off x="6973775" y="2959650"/>
            <a:ext cx="1156800" cy="68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" name="Google Shape;1464;p60"/>
          <p:cNvSpPr/>
          <p:nvPr/>
        </p:nvSpPr>
        <p:spPr>
          <a:xfrm>
            <a:off x="1392300" y="1219100"/>
            <a:ext cx="2126400" cy="3273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5" name="Google Shape;1465;p60"/>
          <p:cNvSpPr txBox="1">
            <a:spLocks noGrp="1"/>
          </p:cNvSpPr>
          <p:nvPr>
            <p:ph type="title"/>
          </p:nvPr>
        </p:nvSpPr>
        <p:spPr>
          <a:xfrm>
            <a:off x="304500" y="439625"/>
            <a:ext cx="4791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Security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466" name="Google Shape;1466;p60"/>
          <p:cNvSpPr txBox="1">
            <a:spLocks noGrp="1"/>
          </p:cNvSpPr>
          <p:nvPr>
            <p:ph type="subTitle" idx="1"/>
          </p:nvPr>
        </p:nvSpPr>
        <p:spPr>
          <a:xfrm>
            <a:off x="1447500" y="1267500"/>
            <a:ext cx="2126400" cy="41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 Encryption</a:t>
            </a:r>
            <a:endParaRPr sz="15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7" name="Google Shape;1467;p60"/>
          <p:cNvSpPr/>
          <p:nvPr/>
        </p:nvSpPr>
        <p:spPr>
          <a:xfrm>
            <a:off x="1392300" y="2556050"/>
            <a:ext cx="3415500" cy="3273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8" name="Google Shape;1468;p60"/>
          <p:cNvSpPr txBox="1"/>
          <p:nvPr/>
        </p:nvSpPr>
        <p:spPr>
          <a:xfrm>
            <a:off x="1041300" y="2511938"/>
            <a:ext cx="3861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500" b="1"/>
              <a:t>Protect DB against Attacks</a:t>
            </a:r>
            <a:endParaRPr sz="1500"/>
          </a:p>
        </p:txBody>
      </p:sp>
      <p:sp>
        <p:nvSpPr>
          <p:cNvPr id="1469" name="Google Shape;1469;p60"/>
          <p:cNvSpPr/>
          <p:nvPr/>
        </p:nvSpPr>
        <p:spPr>
          <a:xfrm>
            <a:off x="1447500" y="3785450"/>
            <a:ext cx="2773200" cy="3273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0" name="Google Shape;1470;p60"/>
          <p:cNvSpPr txBox="1"/>
          <p:nvPr/>
        </p:nvSpPr>
        <p:spPr>
          <a:xfrm>
            <a:off x="1041300" y="3734400"/>
            <a:ext cx="28284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500" b="1"/>
              <a:t>Identify Sensitive Data</a:t>
            </a:r>
            <a:endParaRPr sz="1500"/>
          </a:p>
        </p:txBody>
      </p:sp>
      <p:sp>
        <p:nvSpPr>
          <p:cNvPr id="1471" name="Google Shape;1471;p60"/>
          <p:cNvSpPr txBox="1"/>
          <p:nvPr/>
        </p:nvSpPr>
        <p:spPr>
          <a:xfrm>
            <a:off x="720000" y="1149063"/>
            <a:ext cx="8110500" cy="36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2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000000"/>
              </a:solidFill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</a:pPr>
            <a:r>
              <a:rPr lang="en">
                <a:solidFill>
                  <a:schemeClr val="lt1"/>
                </a:solidFill>
              </a:rPr>
              <a:t>Encrypt data at rest and in transit.</a:t>
            </a:r>
            <a:endParaRPr>
              <a:solidFill>
                <a:schemeClr val="lt1"/>
              </a:solidFill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</a:pPr>
            <a:r>
              <a:rPr lang="en">
                <a:solidFill>
                  <a:schemeClr val="lt1"/>
                </a:solidFill>
              </a:rPr>
              <a:t>Encrypted data at rest should not be stored in the master database.</a:t>
            </a:r>
            <a:endParaRPr>
              <a:solidFill>
                <a:schemeClr val="lt1"/>
              </a:solidFill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</a:pPr>
            <a:r>
              <a:rPr lang="en">
                <a:solidFill>
                  <a:schemeClr val="lt1"/>
                </a:solidFill>
              </a:rPr>
              <a:t>For Encrypted data in transit, network should be secured by applying </a:t>
            </a:r>
            <a:r>
              <a:rPr lang="en">
                <a:solidFill>
                  <a:schemeClr val="dk2"/>
                </a:solidFill>
              </a:rPr>
              <a:t>Transport Layer Security (TLS)</a:t>
            </a:r>
            <a:r>
              <a:rPr lang="en">
                <a:solidFill>
                  <a:schemeClr val="lt1"/>
                </a:solidFill>
              </a:rPr>
              <a:t>. </a:t>
            </a:r>
            <a:endParaRPr>
              <a:solidFill>
                <a:schemeClr val="lt1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800" b="1">
              <a:solidFill>
                <a:schemeClr val="lt1"/>
              </a:solidFill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</a:pPr>
            <a:r>
              <a:rPr lang="en">
                <a:solidFill>
                  <a:schemeClr val="lt1"/>
                </a:solidFill>
              </a:rPr>
              <a:t>Input validation and parameterized queries should be applied to prevent </a:t>
            </a:r>
            <a:r>
              <a:rPr lang="en" b="1">
                <a:solidFill>
                  <a:schemeClr val="dk2"/>
                </a:solidFill>
              </a:rPr>
              <a:t>SQL injection</a:t>
            </a:r>
            <a:r>
              <a:rPr lang="en">
                <a:solidFill>
                  <a:schemeClr val="lt1"/>
                </a:solidFill>
              </a:rPr>
              <a:t>.</a:t>
            </a:r>
            <a:endParaRPr>
              <a:solidFill>
                <a:schemeClr val="lt1"/>
              </a:solidFill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</a:pPr>
            <a:r>
              <a:rPr lang="en">
                <a:solidFill>
                  <a:schemeClr val="lt1"/>
                </a:solidFill>
              </a:rPr>
              <a:t>Access auditing and monitoring to prevent or contain </a:t>
            </a:r>
            <a:r>
              <a:rPr lang="en" b="1">
                <a:solidFill>
                  <a:schemeClr val="dk2"/>
                </a:solidFill>
              </a:rPr>
              <a:t>credentials theft or leak.</a:t>
            </a:r>
            <a:endParaRPr b="1">
              <a:solidFill>
                <a:schemeClr val="dk2"/>
              </a:solidFill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</a:pPr>
            <a:r>
              <a:rPr lang="en">
                <a:solidFill>
                  <a:schemeClr val="lt1"/>
                </a:solidFill>
              </a:rPr>
              <a:t>Trace logs should be monitored to prevent </a:t>
            </a:r>
            <a:r>
              <a:rPr lang="en" b="1">
                <a:solidFill>
                  <a:schemeClr val="dk2"/>
                </a:solidFill>
              </a:rPr>
              <a:t>privilege abuse</a:t>
            </a:r>
            <a:r>
              <a:rPr lang="en" b="1">
                <a:solidFill>
                  <a:schemeClr val="lt1"/>
                </a:solidFill>
              </a:rPr>
              <a:t>.</a:t>
            </a:r>
            <a:endParaRPr b="1">
              <a:solidFill>
                <a:schemeClr val="lt1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800" b="1">
              <a:solidFill>
                <a:schemeClr val="lt1"/>
              </a:solidFill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</a:pPr>
            <a:r>
              <a:rPr lang="en">
                <a:solidFill>
                  <a:schemeClr val="lt1"/>
                </a:solidFill>
              </a:rPr>
              <a:t>A regular classification of sensitive data should be performed.</a:t>
            </a:r>
            <a:endParaRPr>
              <a:solidFill>
                <a:schemeClr val="lt1"/>
              </a:solidFill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</a:pPr>
            <a:r>
              <a:rPr lang="en">
                <a:solidFill>
                  <a:schemeClr val="lt1"/>
                </a:solidFill>
              </a:rPr>
              <a:t>A regular audit of groups access should be monitored.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472" name="Google Shape;1472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3946125"/>
            <a:ext cx="860125" cy="721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3" name="Google Shape;1473;p60"/>
          <p:cNvPicPr preferRelativeResize="0"/>
          <p:nvPr/>
        </p:nvPicPr>
        <p:blipFill rotWithShape="1">
          <a:blip r:embed="rId4">
            <a:alphaModFix/>
          </a:blip>
          <a:srcRect l="24163" t="19795" r="23387" b="20470"/>
          <a:stretch/>
        </p:blipFill>
        <p:spPr>
          <a:xfrm>
            <a:off x="378013" y="1546411"/>
            <a:ext cx="727500" cy="8285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4" name="Google Shape;1474;p60"/>
          <p:cNvPicPr preferRelativeResize="0"/>
          <p:nvPr/>
        </p:nvPicPr>
        <p:blipFill rotWithShape="1">
          <a:blip r:embed="rId5">
            <a:alphaModFix/>
          </a:blip>
          <a:srcRect t="8412" b="30044"/>
          <a:stretch/>
        </p:blipFill>
        <p:spPr>
          <a:xfrm>
            <a:off x="1" y="2796775"/>
            <a:ext cx="1248025" cy="72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5" name="Google Shape;1475;p60"/>
          <p:cNvPicPr preferRelativeResize="0"/>
          <p:nvPr/>
        </p:nvPicPr>
        <p:blipFill rotWithShape="1">
          <a:blip r:embed="rId6">
            <a:alphaModFix/>
          </a:blip>
          <a:srcRect l="28514" t="28662" r="53021" b="22308"/>
          <a:stretch/>
        </p:blipFill>
        <p:spPr>
          <a:xfrm>
            <a:off x="8290525" y="454800"/>
            <a:ext cx="853473" cy="89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6" name="Google Shape;1476;p6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569375" y="276229"/>
            <a:ext cx="727500" cy="387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Google Shape;1481;p61"/>
          <p:cNvSpPr txBox="1">
            <a:spLocks noGrp="1"/>
          </p:cNvSpPr>
          <p:nvPr>
            <p:ph type="title"/>
          </p:nvPr>
        </p:nvSpPr>
        <p:spPr>
          <a:xfrm>
            <a:off x="678725" y="739975"/>
            <a:ext cx="3858900" cy="72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Artificial Intelligence </a:t>
            </a:r>
            <a:endParaRPr sz="25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482" name="Google Shape;1482;p61"/>
          <p:cNvCxnSpPr/>
          <p:nvPr/>
        </p:nvCxnSpPr>
        <p:spPr>
          <a:xfrm>
            <a:off x="720000" y="1495400"/>
            <a:ext cx="2099400" cy="0"/>
          </a:xfrm>
          <a:prstGeom prst="straightConnector1">
            <a:avLst/>
          </a:prstGeom>
          <a:noFill/>
          <a:ln w="19050" cap="flat" cmpd="sng">
            <a:solidFill>
              <a:srgbClr val="2A2A2A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83" name="Google Shape;1483;p61"/>
          <p:cNvSpPr txBox="1">
            <a:spLocks noGrp="1"/>
          </p:cNvSpPr>
          <p:nvPr>
            <p:ph type="subTitle" idx="1"/>
          </p:nvPr>
        </p:nvSpPr>
        <p:spPr>
          <a:xfrm>
            <a:off x="651150" y="2885350"/>
            <a:ext cx="8141400" cy="93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Arial"/>
                <a:ea typeface="Arial"/>
                <a:cs typeface="Arial"/>
                <a:sym typeface="Arial"/>
              </a:rPr>
              <a:t>As collected data would be used for machine learning models, IT department should ensure the following:</a:t>
            </a:r>
            <a:endParaRPr sz="1300">
              <a:latin typeface="Arial"/>
              <a:ea typeface="Arial"/>
              <a:cs typeface="Arial"/>
              <a:sym typeface="Arial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●"/>
            </a:pPr>
            <a:r>
              <a:rPr lang="en" sz="1300" b="1">
                <a:latin typeface="Arial"/>
                <a:ea typeface="Arial"/>
                <a:cs typeface="Arial"/>
                <a:sym typeface="Arial"/>
              </a:rPr>
              <a:t>Consistency</a:t>
            </a:r>
            <a:r>
              <a:rPr lang="en" sz="1300">
                <a:latin typeface="Arial"/>
                <a:ea typeface="Arial"/>
                <a:cs typeface="Arial"/>
                <a:sym typeface="Arial"/>
              </a:rPr>
              <a:t> of data across all systems.</a:t>
            </a:r>
            <a:endParaRPr sz="1300">
              <a:latin typeface="Arial"/>
              <a:ea typeface="Arial"/>
              <a:cs typeface="Arial"/>
              <a:sym typeface="Arial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●"/>
            </a:pPr>
            <a:r>
              <a:rPr lang="en" sz="1300">
                <a:latin typeface="Arial"/>
                <a:ea typeface="Arial"/>
                <a:cs typeface="Arial"/>
                <a:sym typeface="Arial"/>
              </a:rPr>
              <a:t>Support all the </a:t>
            </a:r>
            <a:r>
              <a:rPr lang="en" sz="1300" b="1">
                <a:latin typeface="Arial"/>
                <a:ea typeface="Arial"/>
                <a:cs typeface="Arial"/>
                <a:sym typeface="Arial"/>
              </a:rPr>
              <a:t>data formats</a:t>
            </a:r>
            <a:r>
              <a:rPr lang="en" sz="1300">
                <a:latin typeface="Arial"/>
                <a:ea typeface="Arial"/>
                <a:cs typeface="Arial"/>
                <a:sym typeface="Arial"/>
              </a:rPr>
              <a:t> generated by the systems.</a:t>
            </a:r>
            <a:endParaRPr sz="1300">
              <a:latin typeface="Arial"/>
              <a:ea typeface="Arial"/>
              <a:cs typeface="Arial"/>
              <a:sym typeface="Arial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●"/>
            </a:pPr>
            <a:r>
              <a:rPr lang="en" sz="1300" b="1">
                <a:latin typeface="Arial"/>
                <a:ea typeface="Arial"/>
                <a:cs typeface="Arial"/>
                <a:sym typeface="Arial"/>
              </a:rPr>
              <a:t>Scaling the servers computation powers</a:t>
            </a:r>
            <a:r>
              <a:rPr lang="en" sz="1300">
                <a:latin typeface="Arial"/>
                <a:ea typeface="Arial"/>
                <a:cs typeface="Arial"/>
                <a:sym typeface="Arial"/>
              </a:rPr>
              <a:t> to apply machine learning models.</a:t>
            </a:r>
            <a:endParaRPr sz="1300">
              <a:latin typeface="Arial"/>
              <a:ea typeface="Arial"/>
              <a:cs typeface="Arial"/>
              <a:sym typeface="Arial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●"/>
            </a:pPr>
            <a:r>
              <a:rPr lang="en" sz="1300">
                <a:latin typeface="Arial"/>
                <a:ea typeface="Arial"/>
                <a:cs typeface="Arial"/>
                <a:sym typeface="Arial"/>
              </a:rPr>
              <a:t>Build a</a:t>
            </a:r>
            <a:r>
              <a:rPr lang="en" sz="1300" b="1">
                <a:latin typeface="Arial"/>
                <a:ea typeface="Arial"/>
                <a:cs typeface="Arial"/>
                <a:sym typeface="Arial"/>
              </a:rPr>
              <a:t> responsible AI </a:t>
            </a:r>
            <a:r>
              <a:rPr lang="en" sz="1300">
                <a:latin typeface="Arial"/>
                <a:ea typeface="Arial"/>
                <a:cs typeface="Arial"/>
                <a:sym typeface="Arial"/>
              </a:rPr>
              <a:t>by consider the following:</a:t>
            </a:r>
            <a:endParaRPr sz="1300">
              <a:latin typeface="Arial"/>
              <a:ea typeface="Arial"/>
              <a:cs typeface="Arial"/>
              <a:sym typeface="Arial"/>
            </a:endParaRPr>
          </a:p>
          <a:p>
            <a:pPr marL="914400" lvl="1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○"/>
            </a:pPr>
            <a:r>
              <a:rPr lang="en" sz="1300" b="1">
                <a:latin typeface="Arial"/>
                <a:ea typeface="Arial"/>
                <a:cs typeface="Arial"/>
                <a:sym typeface="Arial"/>
              </a:rPr>
              <a:t>Fairness</a:t>
            </a:r>
            <a:r>
              <a:rPr lang="en" sz="1300">
                <a:latin typeface="Arial"/>
                <a:ea typeface="Arial"/>
                <a:cs typeface="Arial"/>
                <a:sym typeface="Arial"/>
              </a:rPr>
              <a:t>: AI system should treat all people fairly.</a:t>
            </a:r>
            <a:endParaRPr sz="1300">
              <a:latin typeface="Arial"/>
              <a:ea typeface="Arial"/>
              <a:cs typeface="Arial"/>
              <a:sym typeface="Arial"/>
            </a:endParaRPr>
          </a:p>
          <a:p>
            <a:pPr marL="914400" lvl="1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○"/>
            </a:pPr>
            <a:r>
              <a:rPr lang="en" sz="1300" b="1">
                <a:latin typeface="Arial"/>
                <a:ea typeface="Arial"/>
                <a:cs typeface="Arial"/>
                <a:sym typeface="Arial"/>
              </a:rPr>
              <a:t>Reliability &amp; Safety</a:t>
            </a:r>
            <a:r>
              <a:rPr lang="en" sz="1300">
                <a:latin typeface="Arial"/>
                <a:ea typeface="Arial"/>
                <a:cs typeface="Arial"/>
                <a:sym typeface="Arial"/>
              </a:rPr>
              <a:t>: AI system should perform reliably and safely.</a:t>
            </a:r>
            <a:endParaRPr sz="1300">
              <a:latin typeface="Arial"/>
              <a:ea typeface="Arial"/>
              <a:cs typeface="Arial"/>
              <a:sym typeface="Arial"/>
            </a:endParaRPr>
          </a:p>
          <a:p>
            <a:pPr marL="914400" lvl="1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○"/>
            </a:pPr>
            <a:r>
              <a:rPr lang="en" sz="1300" b="1">
                <a:latin typeface="Arial"/>
                <a:ea typeface="Arial"/>
                <a:cs typeface="Arial"/>
                <a:sym typeface="Arial"/>
              </a:rPr>
              <a:t>Privacy &amp; Security:</a:t>
            </a:r>
            <a:r>
              <a:rPr lang="en" sz="1300">
                <a:latin typeface="Arial"/>
                <a:ea typeface="Arial"/>
                <a:cs typeface="Arial"/>
                <a:sym typeface="Arial"/>
              </a:rPr>
              <a:t> AI system should be secure and respect privacy.</a:t>
            </a:r>
            <a:endParaRPr sz="1300">
              <a:latin typeface="Arial"/>
              <a:ea typeface="Arial"/>
              <a:cs typeface="Arial"/>
              <a:sym typeface="Arial"/>
            </a:endParaRPr>
          </a:p>
          <a:p>
            <a:pPr marL="914400" lvl="1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○"/>
            </a:pPr>
            <a:r>
              <a:rPr lang="en" sz="1300" b="1">
                <a:latin typeface="Arial"/>
                <a:ea typeface="Arial"/>
                <a:cs typeface="Arial"/>
                <a:sym typeface="Arial"/>
              </a:rPr>
              <a:t>Inclusiveness</a:t>
            </a:r>
            <a:r>
              <a:rPr lang="en" sz="1300">
                <a:latin typeface="Arial"/>
                <a:ea typeface="Arial"/>
                <a:cs typeface="Arial"/>
                <a:sym typeface="Arial"/>
              </a:rPr>
              <a:t>: AI system should empower everyone and engage people.</a:t>
            </a:r>
            <a:endParaRPr sz="1300">
              <a:latin typeface="Arial"/>
              <a:ea typeface="Arial"/>
              <a:cs typeface="Arial"/>
              <a:sym typeface="Arial"/>
            </a:endParaRPr>
          </a:p>
          <a:p>
            <a:pPr marL="914400" lvl="1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○"/>
            </a:pPr>
            <a:r>
              <a:rPr lang="en" sz="1300" b="1">
                <a:latin typeface="Arial"/>
                <a:ea typeface="Arial"/>
                <a:cs typeface="Arial"/>
                <a:sym typeface="Arial"/>
              </a:rPr>
              <a:t>Transparency:</a:t>
            </a:r>
            <a:r>
              <a:rPr lang="en" sz="1300">
                <a:latin typeface="Arial"/>
                <a:ea typeface="Arial"/>
                <a:cs typeface="Arial"/>
                <a:sym typeface="Arial"/>
              </a:rPr>
              <a:t> AI system should be understandable.</a:t>
            </a:r>
            <a:endParaRPr sz="1300">
              <a:latin typeface="Arial"/>
              <a:ea typeface="Arial"/>
              <a:cs typeface="Arial"/>
              <a:sym typeface="Arial"/>
            </a:endParaRPr>
          </a:p>
          <a:p>
            <a:pPr marL="914400" lvl="1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○"/>
            </a:pPr>
            <a:r>
              <a:rPr lang="en" sz="1300" b="1">
                <a:latin typeface="Arial"/>
                <a:ea typeface="Arial"/>
                <a:cs typeface="Arial"/>
                <a:sym typeface="Arial"/>
              </a:rPr>
              <a:t>Accountability</a:t>
            </a:r>
            <a:r>
              <a:rPr lang="en" sz="1300">
                <a:latin typeface="Arial"/>
                <a:ea typeface="Arial"/>
                <a:cs typeface="Arial"/>
                <a:sym typeface="Arial"/>
              </a:rPr>
              <a:t>: People should be accountable for AI systems.</a:t>
            </a:r>
            <a:endParaRPr sz="13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84" name="Google Shape;1484;p61"/>
          <p:cNvPicPr preferRelativeResize="0"/>
          <p:nvPr/>
        </p:nvPicPr>
        <p:blipFill rotWithShape="1">
          <a:blip r:embed="rId3">
            <a:alphaModFix/>
          </a:blip>
          <a:srcRect l="28514" t="28662" r="53021" b="22308"/>
          <a:stretch/>
        </p:blipFill>
        <p:spPr>
          <a:xfrm>
            <a:off x="8290525" y="454800"/>
            <a:ext cx="853473" cy="89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5" name="Google Shape;1485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69375" y="276229"/>
            <a:ext cx="727500" cy="387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0" name="Google Shape;1490;p62"/>
          <p:cNvSpPr txBox="1">
            <a:spLocks noGrp="1"/>
          </p:cNvSpPr>
          <p:nvPr>
            <p:ph type="subTitle" idx="1"/>
          </p:nvPr>
        </p:nvSpPr>
        <p:spPr>
          <a:xfrm>
            <a:off x="459450" y="2124875"/>
            <a:ext cx="6129600" cy="93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●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Regular and Frequent Backups.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●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Encrypt and Protect Backups.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●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Store backups on multiple hosts and regions(On-premise and Cloud).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●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Specify appropriate retention policy.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●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Monitor data backup jobs.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●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Testing Restores.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1" name="Google Shape;1491;p62"/>
          <p:cNvSpPr txBox="1">
            <a:spLocks noGrp="1"/>
          </p:cNvSpPr>
          <p:nvPr>
            <p:ph type="title"/>
          </p:nvPr>
        </p:nvSpPr>
        <p:spPr>
          <a:xfrm>
            <a:off x="685500" y="768600"/>
            <a:ext cx="1879500" cy="67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>
                <a:latin typeface="Arial"/>
                <a:ea typeface="Arial"/>
                <a:cs typeface="Arial"/>
                <a:sym typeface="Arial"/>
              </a:rPr>
              <a:t>Backups</a:t>
            </a:r>
            <a:endParaRPr sz="2500"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00"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2" name="Google Shape;1492;p62"/>
          <p:cNvCxnSpPr/>
          <p:nvPr/>
        </p:nvCxnSpPr>
        <p:spPr>
          <a:xfrm>
            <a:off x="717700" y="1452125"/>
            <a:ext cx="20994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493" name="Google Shape;1493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85975" y="1783075"/>
            <a:ext cx="1749975" cy="1749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4" name="Google Shape;1494;p62"/>
          <p:cNvPicPr preferRelativeResize="0"/>
          <p:nvPr/>
        </p:nvPicPr>
        <p:blipFill rotWithShape="1">
          <a:blip r:embed="rId4">
            <a:alphaModFix/>
          </a:blip>
          <a:srcRect l="28514" t="28662" r="53021" b="22308"/>
          <a:stretch/>
        </p:blipFill>
        <p:spPr>
          <a:xfrm>
            <a:off x="8290525" y="454800"/>
            <a:ext cx="853473" cy="89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5" name="Google Shape;1495;p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69375" y="276229"/>
            <a:ext cx="727500" cy="387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00" name="Google Shape;1500;p63"/>
          <p:cNvCxnSpPr/>
          <p:nvPr/>
        </p:nvCxnSpPr>
        <p:spPr>
          <a:xfrm rot="10800000" flipH="1">
            <a:off x="6938300" y="3200400"/>
            <a:ext cx="424200" cy="8700"/>
          </a:xfrm>
          <a:prstGeom prst="bentConnector3">
            <a:avLst>
              <a:gd name="adj1" fmla="val 118812"/>
            </a:avLst>
          </a:prstGeom>
          <a:noFill/>
          <a:ln w="9525" cap="flat" cmpd="sng">
            <a:solidFill>
              <a:srgbClr val="C2C2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01" name="Google Shape;1501;p63"/>
          <p:cNvCxnSpPr/>
          <p:nvPr/>
        </p:nvCxnSpPr>
        <p:spPr>
          <a:xfrm rot="10800000" flipH="1">
            <a:off x="6938300" y="3253300"/>
            <a:ext cx="424200" cy="8700"/>
          </a:xfrm>
          <a:prstGeom prst="straightConnector1">
            <a:avLst/>
          </a:prstGeom>
          <a:noFill/>
          <a:ln w="9525" cap="flat" cmpd="sng">
            <a:solidFill>
              <a:srgbClr val="C2C2C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502" name="Google Shape;1502;p63"/>
          <p:cNvSpPr txBox="1">
            <a:spLocks noGrp="1"/>
          </p:cNvSpPr>
          <p:nvPr>
            <p:ph type="subTitle" idx="1"/>
          </p:nvPr>
        </p:nvSpPr>
        <p:spPr>
          <a:xfrm>
            <a:off x="544900" y="2201075"/>
            <a:ext cx="5427600" cy="93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●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Plan a disaster recovery plan to return to switch to DR servers immediately after a disaster has struck.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●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Identify and assess disaster risks.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●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Determine critical applications and resources.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●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Test the plan with realistic scenarios.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●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Plan for resuming normal operations.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3" name="Google Shape;1503;p63"/>
          <p:cNvSpPr txBox="1">
            <a:spLocks noGrp="1"/>
          </p:cNvSpPr>
          <p:nvPr>
            <p:ph type="title"/>
          </p:nvPr>
        </p:nvSpPr>
        <p:spPr>
          <a:xfrm>
            <a:off x="609300" y="997200"/>
            <a:ext cx="2988900" cy="67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>
                <a:latin typeface="Arial"/>
                <a:ea typeface="Arial"/>
                <a:cs typeface="Arial"/>
                <a:sym typeface="Arial"/>
              </a:rPr>
              <a:t>Disaster Recovery</a:t>
            </a:r>
            <a:endParaRPr sz="2500"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00"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4" name="Google Shape;1504;p63"/>
          <p:cNvCxnSpPr/>
          <p:nvPr/>
        </p:nvCxnSpPr>
        <p:spPr>
          <a:xfrm>
            <a:off x="717700" y="1452125"/>
            <a:ext cx="20994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05" name="Google Shape;1505;p63"/>
          <p:cNvSpPr txBox="1">
            <a:spLocks noGrp="1"/>
          </p:cNvSpPr>
          <p:nvPr>
            <p:ph type="subTitle" idx="4294967295"/>
          </p:nvPr>
        </p:nvSpPr>
        <p:spPr>
          <a:xfrm>
            <a:off x="5679450" y="2002525"/>
            <a:ext cx="2988900" cy="24963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cxnSp>
        <p:nvCxnSpPr>
          <p:cNvPr id="1506" name="Google Shape;1506;p63"/>
          <p:cNvCxnSpPr>
            <a:stCxn id="1507" idx="6"/>
            <a:endCxn id="1508" idx="2"/>
          </p:cNvCxnSpPr>
          <p:nvPr/>
        </p:nvCxnSpPr>
        <p:spPr>
          <a:xfrm>
            <a:off x="6596775" y="3209700"/>
            <a:ext cx="702300" cy="936000"/>
          </a:xfrm>
          <a:prstGeom prst="bentConnector3">
            <a:avLst>
              <a:gd name="adj1" fmla="val 49995"/>
            </a:avLst>
          </a:prstGeom>
          <a:noFill/>
          <a:ln w="9525" cap="flat" cmpd="sng">
            <a:solidFill>
              <a:srgbClr val="C2C2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09" name="Google Shape;1509;p63"/>
          <p:cNvCxnSpPr>
            <a:stCxn id="1507" idx="6"/>
            <a:endCxn id="1510" idx="2"/>
          </p:cNvCxnSpPr>
          <p:nvPr/>
        </p:nvCxnSpPr>
        <p:spPr>
          <a:xfrm rot="10800000" flipH="1">
            <a:off x="6596775" y="2273700"/>
            <a:ext cx="702300" cy="936000"/>
          </a:xfrm>
          <a:prstGeom prst="bentConnector3">
            <a:avLst>
              <a:gd name="adj1" fmla="val 49995"/>
            </a:avLst>
          </a:prstGeom>
          <a:noFill/>
          <a:ln w="9525" cap="flat" cmpd="sng">
            <a:solidFill>
              <a:srgbClr val="C2C2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11" name="Google Shape;1511;p63"/>
          <p:cNvCxnSpPr/>
          <p:nvPr/>
        </p:nvCxnSpPr>
        <p:spPr>
          <a:xfrm rot="10800000" flipH="1">
            <a:off x="6938300" y="3619500"/>
            <a:ext cx="424200" cy="8700"/>
          </a:xfrm>
          <a:prstGeom prst="bentConnector3">
            <a:avLst>
              <a:gd name="adj1" fmla="val 118812"/>
            </a:avLst>
          </a:prstGeom>
          <a:noFill/>
          <a:ln w="9525" cap="flat" cmpd="sng">
            <a:solidFill>
              <a:srgbClr val="C2C2C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512" name="Google Shape;1512;p63"/>
          <p:cNvSpPr/>
          <p:nvPr/>
        </p:nvSpPr>
        <p:spPr>
          <a:xfrm>
            <a:off x="7504500" y="2582100"/>
            <a:ext cx="1182300" cy="3192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rPr>
              <a:t>Power Disruption</a:t>
            </a:r>
            <a:endParaRPr sz="1100">
              <a:solidFill>
                <a:srgbClr val="3D3D3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513" name="Google Shape;1513;p63"/>
          <p:cNvGrpSpPr/>
          <p:nvPr/>
        </p:nvGrpSpPr>
        <p:grpSpPr>
          <a:xfrm>
            <a:off x="7299000" y="2114100"/>
            <a:ext cx="1356300" cy="319200"/>
            <a:chOff x="3650050" y="1476150"/>
            <a:chExt cx="1356300" cy="319200"/>
          </a:xfrm>
        </p:grpSpPr>
        <p:sp>
          <p:nvSpPr>
            <p:cNvPr id="1514" name="Google Shape;1514;p63"/>
            <p:cNvSpPr/>
            <p:nvPr/>
          </p:nvSpPr>
          <p:spPr>
            <a:xfrm>
              <a:off x="3824050" y="1476150"/>
              <a:ext cx="1182300" cy="319200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3D3D3D"/>
                  </a:solidFill>
                  <a:latin typeface="Roboto"/>
                  <a:ea typeface="Roboto"/>
                  <a:cs typeface="Roboto"/>
                  <a:sym typeface="Roboto"/>
                </a:rPr>
                <a:t>Office Facility Destroyed</a:t>
              </a:r>
              <a:endParaRPr sz="1100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10" name="Google Shape;1510;p63"/>
            <p:cNvSpPr/>
            <p:nvPr/>
          </p:nvSpPr>
          <p:spPr>
            <a:xfrm>
              <a:off x="3650050" y="1548750"/>
              <a:ext cx="174000" cy="174000"/>
            </a:xfrm>
            <a:prstGeom prst="ellipse">
              <a:avLst/>
            </a:prstGeom>
            <a:solidFill>
              <a:srgbClr val="4141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15" name="Google Shape;1515;p63"/>
          <p:cNvGrpSpPr/>
          <p:nvPr/>
        </p:nvGrpSpPr>
        <p:grpSpPr>
          <a:xfrm>
            <a:off x="5234500" y="3050100"/>
            <a:ext cx="1362275" cy="319200"/>
            <a:chOff x="1596750" y="2412150"/>
            <a:chExt cx="1362275" cy="319200"/>
          </a:xfrm>
        </p:grpSpPr>
        <p:sp>
          <p:nvSpPr>
            <p:cNvPr id="1516" name="Google Shape;1516;p63"/>
            <p:cNvSpPr/>
            <p:nvPr/>
          </p:nvSpPr>
          <p:spPr>
            <a:xfrm>
              <a:off x="1596750" y="2412150"/>
              <a:ext cx="1182300" cy="319200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3D3D3D"/>
                  </a:solidFill>
                  <a:latin typeface="Roboto"/>
                  <a:ea typeface="Roboto"/>
                  <a:cs typeface="Roboto"/>
                  <a:sym typeface="Roboto"/>
                </a:rPr>
                <a:t>Disaster</a:t>
              </a:r>
              <a:endParaRPr sz="1100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07" name="Google Shape;1507;p63"/>
            <p:cNvSpPr/>
            <p:nvPr/>
          </p:nvSpPr>
          <p:spPr>
            <a:xfrm>
              <a:off x="2785025" y="2484750"/>
              <a:ext cx="174000" cy="174000"/>
            </a:xfrm>
            <a:prstGeom prst="ellipse">
              <a:avLst/>
            </a:prstGeom>
            <a:solidFill>
              <a:srgbClr val="2F2F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17" name="Google Shape;1517;p63"/>
          <p:cNvGrpSpPr/>
          <p:nvPr/>
        </p:nvGrpSpPr>
        <p:grpSpPr>
          <a:xfrm>
            <a:off x="7299000" y="3986100"/>
            <a:ext cx="1356300" cy="319200"/>
            <a:chOff x="3650050" y="3348150"/>
            <a:chExt cx="1356300" cy="319200"/>
          </a:xfrm>
        </p:grpSpPr>
        <p:sp>
          <p:nvSpPr>
            <p:cNvPr id="1518" name="Google Shape;1518;p63"/>
            <p:cNvSpPr/>
            <p:nvPr/>
          </p:nvSpPr>
          <p:spPr>
            <a:xfrm>
              <a:off x="3824050" y="3348150"/>
              <a:ext cx="1182300" cy="319200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3D3D3D"/>
                  </a:solidFill>
                  <a:latin typeface="Roboto"/>
                  <a:ea typeface="Roboto"/>
                  <a:cs typeface="Roboto"/>
                  <a:sym typeface="Roboto"/>
                </a:rPr>
                <a:t>Telecom Failure</a:t>
              </a:r>
              <a:endParaRPr sz="1100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08" name="Google Shape;1508;p63"/>
            <p:cNvSpPr/>
            <p:nvPr/>
          </p:nvSpPr>
          <p:spPr>
            <a:xfrm>
              <a:off x="3650050" y="3420750"/>
              <a:ext cx="174000" cy="174000"/>
            </a:xfrm>
            <a:prstGeom prst="ellipse">
              <a:avLst/>
            </a:prstGeom>
            <a:solidFill>
              <a:srgbClr val="4141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19" name="Google Shape;1519;p63"/>
          <p:cNvGrpSpPr/>
          <p:nvPr/>
        </p:nvGrpSpPr>
        <p:grpSpPr>
          <a:xfrm>
            <a:off x="7299000" y="3464450"/>
            <a:ext cx="1356300" cy="319200"/>
            <a:chOff x="3650050" y="3348150"/>
            <a:chExt cx="1356300" cy="319200"/>
          </a:xfrm>
        </p:grpSpPr>
        <p:sp>
          <p:nvSpPr>
            <p:cNvPr id="1520" name="Google Shape;1520;p63"/>
            <p:cNvSpPr/>
            <p:nvPr/>
          </p:nvSpPr>
          <p:spPr>
            <a:xfrm>
              <a:off x="3824050" y="3348150"/>
              <a:ext cx="1182300" cy="319200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3D3D3D"/>
                  </a:solidFill>
                  <a:latin typeface="Roboto"/>
                  <a:ea typeface="Roboto"/>
                  <a:cs typeface="Roboto"/>
                  <a:sym typeface="Roboto"/>
                </a:rPr>
                <a:t>Data System Destroyed</a:t>
              </a:r>
              <a:endParaRPr sz="1100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21" name="Google Shape;1521;p63"/>
            <p:cNvSpPr/>
            <p:nvPr/>
          </p:nvSpPr>
          <p:spPr>
            <a:xfrm>
              <a:off x="3650050" y="3420750"/>
              <a:ext cx="174000" cy="174000"/>
            </a:xfrm>
            <a:prstGeom prst="ellipse">
              <a:avLst/>
            </a:prstGeom>
            <a:solidFill>
              <a:srgbClr val="4141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522" name="Google Shape;1522;p63"/>
          <p:cNvCxnSpPr/>
          <p:nvPr/>
        </p:nvCxnSpPr>
        <p:spPr>
          <a:xfrm rot="10800000" flipH="1">
            <a:off x="6938300" y="2781300"/>
            <a:ext cx="424200" cy="8700"/>
          </a:xfrm>
          <a:prstGeom prst="straightConnector1">
            <a:avLst/>
          </a:prstGeom>
          <a:noFill/>
          <a:ln w="9525" cap="flat" cmpd="sng">
            <a:solidFill>
              <a:srgbClr val="C2C2C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523" name="Google Shape;1523;p63"/>
          <p:cNvSpPr/>
          <p:nvPr/>
        </p:nvSpPr>
        <p:spPr>
          <a:xfrm>
            <a:off x="7473000" y="3024600"/>
            <a:ext cx="1182300" cy="3192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rPr>
              <a:t>Staff Can’t Report to Work</a:t>
            </a:r>
            <a:endParaRPr sz="1100">
              <a:solidFill>
                <a:srgbClr val="3D3D3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24" name="Google Shape;1524;p63"/>
          <p:cNvSpPr/>
          <p:nvPr/>
        </p:nvSpPr>
        <p:spPr>
          <a:xfrm>
            <a:off x="7299000" y="2696400"/>
            <a:ext cx="174000" cy="174000"/>
          </a:xfrm>
          <a:prstGeom prst="ellipse">
            <a:avLst/>
          </a:prstGeom>
          <a:solidFill>
            <a:srgbClr val="505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525" name="Google Shape;1525;p63"/>
          <p:cNvCxnSpPr/>
          <p:nvPr/>
        </p:nvCxnSpPr>
        <p:spPr>
          <a:xfrm rot="10800000" flipH="1">
            <a:off x="6947650" y="3238600"/>
            <a:ext cx="414900" cy="11100"/>
          </a:xfrm>
          <a:prstGeom prst="straightConnector1">
            <a:avLst/>
          </a:prstGeom>
          <a:noFill/>
          <a:ln w="9525" cap="flat" cmpd="sng">
            <a:solidFill>
              <a:srgbClr val="C2C2C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526" name="Google Shape;1526;p63"/>
          <p:cNvSpPr/>
          <p:nvPr/>
        </p:nvSpPr>
        <p:spPr>
          <a:xfrm>
            <a:off x="7299000" y="3157950"/>
            <a:ext cx="174000" cy="174000"/>
          </a:xfrm>
          <a:prstGeom prst="ellipse">
            <a:avLst/>
          </a:prstGeom>
          <a:solidFill>
            <a:srgbClr val="505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27" name="Google Shape;1527;p63"/>
          <p:cNvPicPr preferRelativeResize="0"/>
          <p:nvPr/>
        </p:nvPicPr>
        <p:blipFill rotWithShape="1">
          <a:blip r:embed="rId3">
            <a:alphaModFix/>
          </a:blip>
          <a:srcRect l="28514" t="28662" r="53021" b="22308"/>
          <a:stretch/>
        </p:blipFill>
        <p:spPr>
          <a:xfrm>
            <a:off x="8290525" y="454800"/>
            <a:ext cx="853473" cy="89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8" name="Google Shape;1528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69375" y="276229"/>
            <a:ext cx="727500" cy="387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3" name="Google Shape;1533;p64"/>
          <p:cNvSpPr txBox="1">
            <a:spLocks noGrp="1"/>
          </p:cNvSpPr>
          <p:nvPr>
            <p:ph type="subTitle" idx="1"/>
          </p:nvPr>
        </p:nvSpPr>
        <p:spPr>
          <a:xfrm>
            <a:off x="631200" y="4069925"/>
            <a:ext cx="3119100" cy="53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34" name="Google Shape;1534;p64"/>
          <p:cNvGrpSpPr/>
          <p:nvPr/>
        </p:nvGrpSpPr>
        <p:grpSpPr>
          <a:xfrm>
            <a:off x="-384334" y="3465550"/>
            <a:ext cx="9912667" cy="1540200"/>
            <a:chOff x="-384334" y="2732550"/>
            <a:chExt cx="9912667" cy="1540200"/>
          </a:xfrm>
        </p:grpSpPr>
        <p:grpSp>
          <p:nvGrpSpPr>
            <p:cNvPr id="1535" name="Google Shape;1535;p64"/>
            <p:cNvGrpSpPr/>
            <p:nvPr/>
          </p:nvGrpSpPr>
          <p:grpSpPr>
            <a:xfrm>
              <a:off x="-384334" y="3099508"/>
              <a:ext cx="9912667" cy="831648"/>
              <a:chOff x="238125" y="2547200"/>
              <a:chExt cx="7143750" cy="621050"/>
            </a:xfrm>
          </p:grpSpPr>
          <p:sp>
            <p:nvSpPr>
              <p:cNvPr id="1536" name="Google Shape;1536;p64"/>
              <p:cNvSpPr/>
              <p:nvPr/>
            </p:nvSpPr>
            <p:spPr>
              <a:xfrm>
                <a:off x="2767450" y="2547200"/>
                <a:ext cx="416600" cy="621050"/>
              </a:xfrm>
              <a:custGeom>
                <a:avLst/>
                <a:gdLst/>
                <a:ahLst/>
                <a:cxnLst/>
                <a:rect l="l" t="t" r="r" b="b"/>
                <a:pathLst>
                  <a:path w="16664" h="24842" extrusionOk="0">
                    <a:moveTo>
                      <a:pt x="16663" y="0"/>
                    </a:moveTo>
                    <a:lnTo>
                      <a:pt x="8805" y="0"/>
                    </a:lnTo>
                    <a:lnTo>
                      <a:pt x="0" y="24842"/>
                    </a:lnTo>
                    <a:lnTo>
                      <a:pt x="7876" y="24842"/>
                    </a:lnTo>
                    <a:lnTo>
                      <a:pt x="16663" y="0"/>
                    </a:lnTo>
                    <a:close/>
                  </a:path>
                </a:pathLst>
              </a:custGeom>
              <a:solidFill>
                <a:srgbClr val="2A2A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7" name="Google Shape;1537;p64"/>
              <p:cNvSpPr/>
              <p:nvPr/>
            </p:nvSpPr>
            <p:spPr>
              <a:xfrm>
                <a:off x="2451325" y="2547200"/>
                <a:ext cx="416600" cy="621050"/>
              </a:xfrm>
              <a:custGeom>
                <a:avLst/>
                <a:gdLst/>
                <a:ahLst/>
                <a:cxnLst/>
                <a:rect l="l" t="t" r="r" b="b"/>
                <a:pathLst>
                  <a:path w="16664" h="24842" extrusionOk="0">
                    <a:moveTo>
                      <a:pt x="16664" y="0"/>
                    </a:moveTo>
                    <a:lnTo>
                      <a:pt x="8806" y="0"/>
                    </a:lnTo>
                    <a:lnTo>
                      <a:pt x="1" y="24842"/>
                    </a:lnTo>
                    <a:lnTo>
                      <a:pt x="7877" y="24842"/>
                    </a:lnTo>
                    <a:lnTo>
                      <a:pt x="16664" y="0"/>
                    </a:lnTo>
                    <a:close/>
                  </a:path>
                </a:pathLst>
              </a:custGeom>
              <a:solidFill>
                <a:srgbClr val="2A2A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8" name="Google Shape;1538;p64"/>
              <p:cNvSpPr/>
              <p:nvPr/>
            </p:nvSpPr>
            <p:spPr>
              <a:xfrm>
                <a:off x="2135225" y="2547200"/>
                <a:ext cx="416600" cy="621050"/>
              </a:xfrm>
              <a:custGeom>
                <a:avLst/>
                <a:gdLst/>
                <a:ahLst/>
                <a:cxnLst/>
                <a:rect l="l" t="t" r="r" b="b"/>
                <a:pathLst>
                  <a:path w="16664" h="24842" extrusionOk="0">
                    <a:moveTo>
                      <a:pt x="16663" y="0"/>
                    </a:moveTo>
                    <a:lnTo>
                      <a:pt x="8805" y="0"/>
                    </a:lnTo>
                    <a:lnTo>
                      <a:pt x="0" y="24842"/>
                    </a:lnTo>
                    <a:lnTo>
                      <a:pt x="7859" y="24842"/>
                    </a:lnTo>
                    <a:lnTo>
                      <a:pt x="16663" y="0"/>
                    </a:lnTo>
                    <a:close/>
                  </a:path>
                </a:pathLst>
              </a:custGeom>
              <a:solidFill>
                <a:srgbClr val="2A2A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9" name="Google Shape;1539;p64"/>
              <p:cNvSpPr/>
              <p:nvPr/>
            </p:nvSpPr>
            <p:spPr>
              <a:xfrm>
                <a:off x="1819125" y="2547200"/>
                <a:ext cx="416575" cy="621050"/>
              </a:xfrm>
              <a:custGeom>
                <a:avLst/>
                <a:gdLst/>
                <a:ahLst/>
                <a:cxnLst/>
                <a:rect l="l" t="t" r="r" b="b"/>
                <a:pathLst>
                  <a:path w="16663" h="24842" extrusionOk="0">
                    <a:moveTo>
                      <a:pt x="16663" y="0"/>
                    </a:moveTo>
                    <a:lnTo>
                      <a:pt x="8805" y="0"/>
                    </a:lnTo>
                    <a:lnTo>
                      <a:pt x="0" y="24842"/>
                    </a:lnTo>
                    <a:lnTo>
                      <a:pt x="7858" y="24842"/>
                    </a:lnTo>
                    <a:lnTo>
                      <a:pt x="16663" y="0"/>
                    </a:lnTo>
                    <a:close/>
                  </a:path>
                </a:pathLst>
              </a:custGeom>
              <a:solidFill>
                <a:srgbClr val="2A2A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0" name="Google Shape;1540;p64"/>
              <p:cNvSpPr/>
              <p:nvPr/>
            </p:nvSpPr>
            <p:spPr>
              <a:xfrm>
                <a:off x="1503000" y="2547200"/>
                <a:ext cx="416600" cy="621050"/>
              </a:xfrm>
              <a:custGeom>
                <a:avLst/>
                <a:gdLst/>
                <a:ahLst/>
                <a:cxnLst/>
                <a:rect l="l" t="t" r="r" b="b"/>
                <a:pathLst>
                  <a:path w="16664" h="24842" extrusionOk="0">
                    <a:moveTo>
                      <a:pt x="16663" y="0"/>
                    </a:moveTo>
                    <a:lnTo>
                      <a:pt x="8787" y="0"/>
                    </a:lnTo>
                    <a:lnTo>
                      <a:pt x="1" y="24842"/>
                    </a:lnTo>
                    <a:lnTo>
                      <a:pt x="7859" y="24842"/>
                    </a:lnTo>
                    <a:lnTo>
                      <a:pt x="16663" y="0"/>
                    </a:lnTo>
                    <a:close/>
                  </a:path>
                </a:pathLst>
              </a:custGeom>
              <a:solidFill>
                <a:srgbClr val="2A2A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64"/>
              <p:cNvSpPr/>
              <p:nvPr/>
            </p:nvSpPr>
            <p:spPr>
              <a:xfrm>
                <a:off x="1186900" y="2547200"/>
                <a:ext cx="416575" cy="621050"/>
              </a:xfrm>
              <a:custGeom>
                <a:avLst/>
                <a:gdLst/>
                <a:ahLst/>
                <a:cxnLst/>
                <a:rect l="l" t="t" r="r" b="b"/>
                <a:pathLst>
                  <a:path w="16663" h="24842" extrusionOk="0">
                    <a:moveTo>
                      <a:pt x="16663" y="0"/>
                    </a:moveTo>
                    <a:lnTo>
                      <a:pt x="8787" y="0"/>
                    </a:lnTo>
                    <a:lnTo>
                      <a:pt x="0" y="24842"/>
                    </a:lnTo>
                    <a:lnTo>
                      <a:pt x="7858" y="24842"/>
                    </a:lnTo>
                    <a:lnTo>
                      <a:pt x="16663" y="0"/>
                    </a:lnTo>
                    <a:close/>
                  </a:path>
                </a:pathLst>
              </a:custGeom>
              <a:solidFill>
                <a:srgbClr val="2A2A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2" name="Google Shape;1542;p64"/>
              <p:cNvSpPr/>
              <p:nvPr/>
            </p:nvSpPr>
            <p:spPr>
              <a:xfrm>
                <a:off x="870325" y="2547200"/>
                <a:ext cx="416600" cy="621050"/>
              </a:xfrm>
              <a:custGeom>
                <a:avLst/>
                <a:gdLst/>
                <a:ahLst/>
                <a:cxnLst/>
                <a:rect l="l" t="t" r="r" b="b"/>
                <a:pathLst>
                  <a:path w="16664" h="24842" extrusionOk="0">
                    <a:moveTo>
                      <a:pt x="16664" y="0"/>
                    </a:moveTo>
                    <a:lnTo>
                      <a:pt x="8806" y="0"/>
                    </a:lnTo>
                    <a:lnTo>
                      <a:pt x="1" y="24842"/>
                    </a:lnTo>
                    <a:lnTo>
                      <a:pt x="7877" y="24842"/>
                    </a:lnTo>
                    <a:lnTo>
                      <a:pt x="16664" y="0"/>
                    </a:lnTo>
                    <a:close/>
                  </a:path>
                </a:pathLst>
              </a:custGeom>
              <a:solidFill>
                <a:srgbClr val="2A2A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3" name="Google Shape;1543;p64"/>
              <p:cNvSpPr/>
              <p:nvPr/>
            </p:nvSpPr>
            <p:spPr>
              <a:xfrm>
                <a:off x="554225" y="2547200"/>
                <a:ext cx="416600" cy="621050"/>
              </a:xfrm>
              <a:custGeom>
                <a:avLst/>
                <a:gdLst/>
                <a:ahLst/>
                <a:cxnLst/>
                <a:rect l="l" t="t" r="r" b="b"/>
                <a:pathLst>
                  <a:path w="16664" h="24842" extrusionOk="0">
                    <a:moveTo>
                      <a:pt x="16663" y="0"/>
                    </a:moveTo>
                    <a:lnTo>
                      <a:pt x="8805" y="0"/>
                    </a:lnTo>
                    <a:lnTo>
                      <a:pt x="0" y="24842"/>
                    </a:lnTo>
                    <a:lnTo>
                      <a:pt x="7859" y="24842"/>
                    </a:lnTo>
                    <a:lnTo>
                      <a:pt x="16663" y="0"/>
                    </a:lnTo>
                    <a:close/>
                  </a:path>
                </a:pathLst>
              </a:custGeom>
              <a:solidFill>
                <a:srgbClr val="2A2A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4" name="Google Shape;1544;p64"/>
              <p:cNvSpPr/>
              <p:nvPr/>
            </p:nvSpPr>
            <p:spPr>
              <a:xfrm>
                <a:off x="238125" y="2547200"/>
                <a:ext cx="416575" cy="621050"/>
              </a:xfrm>
              <a:custGeom>
                <a:avLst/>
                <a:gdLst/>
                <a:ahLst/>
                <a:cxnLst/>
                <a:rect l="l" t="t" r="r" b="b"/>
                <a:pathLst>
                  <a:path w="16663" h="24842" extrusionOk="0">
                    <a:moveTo>
                      <a:pt x="16663" y="0"/>
                    </a:moveTo>
                    <a:lnTo>
                      <a:pt x="8805" y="0"/>
                    </a:lnTo>
                    <a:lnTo>
                      <a:pt x="0" y="24842"/>
                    </a:lnTo>
                    <a:lnTo>
                      <a:pt x="7858" y="24842"/>
                    </a:lnTo>
                    <a:lnTo>
                      <a:pt x="16663" y="0"/>
                    </a:lnTo>
                    <a:close/>
                  </a:path>
                </a:pathLst>
              </a:custGeom>
              <a:solidFill>
                <a:srgbClr val="2A2A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5" name="Google Shape;1545;p64"/>
              <p:cNvSpPr/>
              <p:nvPr/>
            </p:nvSpPr>
            <p:spPr>
              <a:xfrm>
                <a:off x="3079975" y="2547200"/>
                <a:ext cx="416600" cy="621050"/>
              </a:xfrm>
              <a:custGeom>
                <a:avLst/>
                <a:gdLst/>
                <a:ahLst/>
                <a:cxnLst/>
                <a:rect l="l" t="t" r="r" b="b"/>
                <a:pathLst>
                  <a:path w="16664" h="24842" extrusionOk="0">
                    <a:moveTo>
                      <a:pt x="16664" y="0"/>
                    </a:moveTo>
                    <a:lnTo>
                      <a:pt x="8806" y="0"/>
                    </a:lnTo>
                    <a:lnTo>
                      <a:pt x="1" y="24842"/>
                    </a:lnTo>
                    <a:lnTo>
                      <a:pt x="7859" y="24842"/>
                    </a:lnTo>
                    <a:lnTo>
                      <a:pt x="16664" y="0"/>
                    </a:lnTo>
                    <a:close/>
                  </a:path>
                </a:pathLst>
              </a:custGeom>
              <a:solidFill>
                <a:srgbClr val="2A2A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6" name="Google Shape;1546;p64"/>
              <p:cNvSpPr/>
              <p:nvPr/>
            </p:nvSpPr>
            <p:spPr>
              <a:xfrm>
                <a:off x="3403675" y="2547200"/>
                <a:ext cx="416600" cy="621050"/>
              </a:xfrm>
              <a:custGeom>
                <a:avLst/>
                <a:gdLst/>
                <a:ahLst/>
                <a:cxnLst/>
                <a:rect l="l" t="t" r="r" b="b"/>
                <a:pathLst>
                  <a:path w="16664" h="24842" extrusionOk="0">
                    <a:moveTo>
                      <a:pt x="16664" y="0"/>
                    </a:moveTo>
                    <a:lnTo>
                      <a:pt x="8806" y="0"/>
                    </a:lnTo>
                    <a:lnTo>
                      <a:pt x="1" y="24842"/>
                    </a:lnTo>
                    <a:lnTo>
                      <a:pt x="7859" y="24842"/>
                    </a:lnTo>
                    <a:lnTo>
                      <a:pt x="16664" y="0"/>
                    </a:lnTo>
                    <a:close/>
                  </a:path>
                </a:pathLst>
              </a:custGeom>
              <a:solidFill>
                <a:srgbClr val="2A2A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7" name="Google Shape;1547;p64"/>
              <p:cNvSpPr/>
              <p:nvPr/>
            </p:nvSpPr>
            <p:spPr>
              <a:xfrm>
                <a:off x="3727400" y="2547200"/>
                <a:ext cx="416575" cy="621050"/>
              </a:xfrm>
              <a:custGeom>
                <a:avLst/>
                <a:gdLst/>
                <a:ahLst/>
                <a:cxnLst/>
                <a:rect l="l" t="t" r="r" b="b"/>
                <a:pathLst>
                  <a:path w="16663" h="24842" extrusionOk="0">
                    <a:moveTo>
                      <a:pt x="16663" y="0"/>
                    </a:moveTo>
                    <a:lnTo>
                      <a:pt x="8805" y="0"/>
                    </a:lnTo>
                    <a:lnTo>
                      <a:pt x="0" y="24842"/>
                    </a:lnTo>
                    <a:lnTo>
                      <a:pt x="7858" y="24842"/>
                    </a:lnTo>
                    <a:lnTo>
                      <a:pt x="16663" y="0"/>
                    </a:lnTo>
                    <a:close/>
                  </a:path>
                </a:pathLst>
              </a:custGeom>
              <a:solidFill>
                <a:srgbClr val="2A2A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8" name="Google Shape;1548;p64"/>
              <p:cNvSpPr/>
              <p:nvPr/>
            </p:nvSpPr>
            <p:spPr>
              <a:xfrm>
                <a:off x="4051100" y="2547200"/>
                <a:ext cx="416575" cy="621050"/>
              </a:xfrm>
              <a:custGeom>
                <a:avLst/>
                <a:gdLst/>
                <a:ahLst/>
                <a:cxnLst/>
                <a:rect l="l" t="t" r="r" b="b"/>
                <a:pathLst>
                  <a:path w="16663" h="24842" extrusionOk="0">
                    <a:moveTo>
                      <a:pt x="16663" y="0"/>
                    </a:moveTo>
                    <a:lnTo>
                      <a:pt x="8805" y="0"/>
                    </a:lnTo>
                    <a:lnTo>
                      <a:pt x="0" y="24842"/>
                    </a:lnTo>
                    <a:lnTo>
                      <a:pt x="7876" y="24842"/>
                    </a:lnTo>
                    <a:lnTo>
                      <a:pt x="16663" y="0"/>
                    </a:lnTo>
                    <a:close/>
                  </a:path>
                </a:pathLst>
              </a:custGeom>
              <a:solidFill>
                <a:srgbClr val="2A2A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9" name="Google Shape;1549;p64"/>
              <p:cNvSpPr/>
              <p:nvPr/>
            </p:nvSpPr>
            <p:spPr>
              <a:xfrm>
                <a:off x="4375225" y="2547200"/>
                <a:ext cx="416600" cy="621050"/>
              </a:xfrm>
              <a:custGeom>
                <a:avLst/>
                <a:gdLst/>
                <a:ahLst/>
                <a:cxnLst/>
                <a:rect l="l" t="t" r="r" b="b"/>
                <a:pathLst>
                  <a:path w="16664" h="24842" extrusionOk="0">
                    <a:moveTo>
                      <a:pt x="16664" y="0"/>
                    </a:moveTo>
                    <a:lnTo>
                      <a:pt x="8788" y="0"/>
                    </a:lnTo>
                    <a:lnTo>
                      <a:pt x="1" y="24842"/>
                    </a:lnTo>
                    <a:lnTo>
                      <a:pt x="7859" y="24842"/>
                    </a:lnTo>
                    <a:lnTo>
                      <a:pt x="16664" y="0"/>
                    </a:lnTo>
                    <a:close/>
                  </a:path>
                </a:pathLst>
              </a:custGeom>
              <a:solidFill>
                <a:srgbClr val="2A2A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0" name="Google Shape;1550;p64"/>
              <p:cNvSpPr/>
              <p:nvPr/>
            </p:nvSpPr>
            <p:spPr>
              <a:xfrm>
                <a:off x="4698950" y="2547200"/>
                <a:ext cx="416575" cy="621050"/>
              </a:xfrm>
              <a:custGeom>
                <a:avLst/>
                <a:gdLst/>
                <a:ahLst/>
                <a:cxnLst/>
                <a:rect l="l" t="t" r="r" b="b"/>
                <a:pathLst>
                  <a:path w="16663" h="24842" extrusionOk="0">
                    <a:moveTo>
                      <a:pt x="16663" y="0"/>
                    </a:moveTo>
                    <a:lnTo>
                      <a:pt x="8787" y="0"/>
                    </a:lnTo>
                    <a:lnTo>
                      <a:pt x="0" y="24842"/>
                    </a:lnTo>
                    <a:lnTo>
                      <a:pt x="7858" y="24842"/>
                    </a:lnTo>
                    <a:lnTo>
                      <a:pt x="16663" y="0"/>
                    </a:lnTo>
                    <a:close/>
                  </a:path>
                </a:pathLst>
              </a:custGeom>
              <a:solidFill>
                <a:srgbClr val="2A2A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1" name="Google Shape;1551;p64"/>
              <p:cNvSpPr/>
              <p:nvPr/>
            </p:nvSpPr>
            <p:spPr>
              <a:xfrm>
                <a:off x="5022650" y="2547200"/>
                <a:ext cx="416575" cy="621050"/>
              </a:xfrm>
              <a:custGeom>
                <a:avLst/>
                <a:gdLst/>
                <a:ahLst/>
                <a:cxnLst/>
                <a:rect l="l" t="t" r="r" b="b"/>
                <a:pathLst>
                  <a:path w="16663" h="24842" extrusionOk="0">
                    <a:moveTo>
                      <a:pt x="16663" y="0"/>
                    </a:moveTo>
                    <a:lnTo>
                      <a:pt x="8805" y="0"/>
                    </a:lnTo>
                    <a:lnTo>
                      <a:pt x="0" y="24842"/>
                    </a:lnTo>
                    <a:lnTo>
                      <a:pt x="7858" y="24842"/>
                    </a:lnTo>
                    <a:lnTo>
                      <a:pt x="16663" y="0"/>
                    </a:lnTo>
                    <a:close/>
                  </a:path>
                </a:pathLst>
              </a:custGeom>
              <a:solidFill>
                <a:srgbClr val="2A2A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2" name="Google Shape;1552;p64"/>
              <p:cNvSpPr/>
              <p:nvPr/>
            </p:nvSpPr>
            <p:spPr>
              <a:xfrm>
                <a:off x="5346350" y="2547200"/>
                <a:ext cx="416575" cy="621050"/>
              </a:xfrm>
              <a:custGeom>
                <a:avLst/>
                <a:gdLst/>
                <a:ahLst/>
                <a:cxnLst/>
                <a:rect l="l" t="t" r="r" b="b"/>
                <a:pathLst>
                  <a:path w="16663" h="24842" extrusionOk="0">
                    <a:moveTo>
                      <a:pt x="16663" y="0"/>
                    </a:moveTo>
                    <a:lnTo>
                      <a:pt x="8805" y="0"/>
                    </a:lnTo>
                    <a:lnTo>
                      <a:pt x="0" y="24842"/>
                    </a:lnTo>
                    <a:lnTo>
                      <a:pt x="7858" y="24842"/>
                    </a:lnTo>
                    <a:lnTo>
                      <a:pt x="16663" y="0"/>
                    </a:lnTo>
                    <a:close/>
                  </a:path>
                </a:pathLst>
              </a:custGeom>
              <a:solidFill>
                <a:srgbClr val="2A2A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3" name="Google Shape;1553;p64"/>
              <p:cNvSpPr/>
              <p:nvPr/>
            </p:nvSpPr>
            <p:spPr>
              <a:xfrm>
                <a:off x="5670050" y="2547200"/>
                <a:ext cx="416575" cy="621050"/>
              </a:xfrm>
              <a:custGeom>
                <a:avLst/>
                <a:gdLst/>
                <a:ahLst/>
                <a:cxnLst/>
                <a:rect l="l" t="t" r="r" b="b"/>
                <a:pathLst>
                  <a:path w="16663" h="24842" extrusionOk="0">
                    <a:moveTo>
                      <a:pt x="16663" y="0"/>
                    </a:moveTo>
                    <a:lnTo>
                      <a:pt x="8805" y="0"/>
                    </a:lnTo>
                    <a:lnTo>
                      <a:pt x="0" y="24842"/>
                    </a:lnTo>
                    <a:lnTo>
                      <a:pt x="7876" y="24842"/>
                    </a:lnTo>
                    <a:lnTo>
                      <a:pt x="16663" y="0"/>
                    </a:lnTo>
                    <a:close/>
                  </a:path>
                </a:pathLst>
              </a:custGeom>
              <a:solidFill>
                <a:srgbClr val="2A2A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4" name="Google Shape;1554;p64"/>
              <p:cNvSpPr/>
              <p:nvPr/>
            </p:nvSpPr>
            <p:spPr>
              <a:xfrm>
                <a:off x="5993750" y="2547200"/>
                <a:ext cx="416575" cy="621050"/>
              </a:xfrm>
              <a:custGeom>
                <a:avLst/>
                <a:gdLst/>
                <a:ahLst/>
                <a:cxnLst/>
                <a:rect l="l" t="t" r="r" b="b"/>
                <a:pathLst>
                  <a:path w="16663" h="24842" extrusionOk="0">
                    <a:moveTo>
                      <a:pt x="16663" y="0"/>
                    </a:moveTo>
                    <a:lnTo>
                      <a:pt x="8805" y="0"/>
                    </a:lnTo>
                    <a:lnTo>
                      <a:pt x="0" y="24842"/>
                    </a:lnTo>
                    <a:lnTo>
                      <a:pt x="7876" y="24842"/>
                    </a:lnTo>
                    <a:lnTo>
                      <a:pt x="16663" y="0"/>
                    </a:lnTo>
                    <a:close/>
                  </a:path>
                </a:pathLst>
              </a:custGeom>
              <a:solidFill>
                <a:srgbClr val="2A2A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5" name="Google Shape;1555;p64"/>
              <p:cNvSpPr/>
              <p:nvPr/>
            </p:nvSpPr>
            <p:spPr>
              <a:xfrm>
                <a:off x="6317900" y="2547200"/>
                <a:ext cx="416575" cy="621050"/>
              </a:xfrm>
              <a:custGeom>
                <a:avLst/>
                <a:gdLst/>
                <a:ahLst/>
                <a:cxnLst/>
                <a:rect l="l" t="t" r="r" b="b"/>
                <a:pathLst>
                  <a:path w="16663" h="24842" extrusionOk="0">
                    <a:moveTo>
                      <a:pt x="16663" y="0"/>
                    </a:moveTo>
                    <a:lnTo>
                      <a:pt x="8787" y="0"/>
                    </a:lnTo>
                    <a:lnTo>
                      <a:pt x="0" y="24842"/>
                    </a:lnTo>
                    <a:lnTo>
                      <a:pt x="7858" y="24842"/>
                    </a:lnTo>
                    <a:lnTo>
                      <a:pt x="16663" y="0"/>
                    </a:lnTo>
                    <a:close/>
                  </a:path>
                </a:pathLst>
              </a:custGeom>
              <a:solidFill>
                <a:srgbClr val="2A2A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6" name="Google Shape;1556;p64"/>
              <p:cNvSpPr/>
              <p:nvPr/>
            </p:nvSpPr>
            <p:spPr>
              <a:xfrm>
                <a:off x="6641600" y="2547200"/>
                <a:ext cx="416575" cy="621050"/>
              </a:xfrm>
              <a:custGeom>
                <a:avLst/>
                <a:gdLst/>
                <a:ahLst/>
                <a:cxnLst/>
                <a:rect l="l" t="t" r="r" b="b"/>
                <a:pathLst>
                  <a:path w="16663" h="24842" extrusionOk="0">
                    <a:moveTo>
                      <a:pt x="16663" y="0"/>
                    </a:moveTo>
                    <a:lnTo>
                      <a:pt x="8805" y="0"/>
                    </a:lnTo>
                    <a:lnTo>
                      <a:pt x="0" y="24842"/>
                    </a:lnTo>
                    <a:lnTo>
                      <a:pt x="7858" y="24842"/>
                    </a:lnTo>
                    <a:lnTo>
                      <a:pt x="16663" y="0"/>
                    </a:lnTo>
                    <a:close/>
                  </a:path>
                </a:pathLst>
              </a:custGeom>
              <a:solidFill>
                <a:srgbClr val="2A2A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7" name="Google Shape;1557;p64"/>
              <p:cNvSpPr/>
              <p:nvPr/>
            </p:nvSpPr>
            <p:spPr>
              <a:xfrm>
                <a:off x="6965300" y="2547200"/>
                <a:ext cx="416575" cy="621050"/>
              </a:xfrm>
              <a:custGeom>
                <a:avLst/>
                <a:gdLst/>
                <a:ahLst/>
                <a:cxnLst/>
                <a:rect l="l" t="t" r="r" b="b"/>
                <a:pathLst>
                  <a:path w="16663" h="24842" extrusionOk="0">
                    <a:moveTo>
                      <a:pt x="16663" y="0"/>
                    </a:moveTo>
                    <a:lnTo>
                      <a:pt x="8805" y="0"/>
                    </a:lnTo>
                    <a:lnTo>
                      <a:pt x="0" y="24842"/>
                    </a:lnTo>
                    <a:lnTo>
                      <a:pt x="7858" y="24842"/>
                    </a:lnTo>
                    <a:lnTo>
                      <a:pt x="16663" y="0"/>
                    </a:lnTo>
                    <a:close/>
                  </a:path>
                </a:pathLst>
              </a:custGeom>
              <a:solidFill>
                <a:srgbClr val="2A2A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58" name="Google Shape;1558;p64"/>
            <p:cNvGrpSpPr/>
            <p:nvPr/>
          </p:nvGrpSpPr>
          <p:grpSpPr>
            <a:xfrm>
              <a:off x="6782075" y="2732550"/>
              <a:ext cx="1540200" cy="1540200"/>
              <a:chOff x="6782075" y="2732550"/>
              <a:chExt cx="1540200" cy="1540200"/>
            </a:xfrm>
          </p:grpSpPr>
          <p:sp>
            <p:nvSpPr>
              <p:cNvPr id="1559" name="Google Shape;1559;p64"/>
              <p:cNvSpPr/>
              <p:nvPr/>
            </p:nvSpPr>
            <p:spPr>
              <a:xfrm>
                <a:off x="6782075" y="2732550"/>
                <a:ext cx="1540200" cy="1540200"/>
              </a:xfrm>
              <a:prstGeom prst="ellipse">
                <a:avLst/>
              </a:prstGeom>
              <a:solidFill>
                <a:srgbClr val="FE6A6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2A2A2A"/>
                  </a:solidFill>
                </a:endParaRPr>
              </a:p>
            </p:txBody>
          </p:sp>
          <p:sp>
            <p:nvSpPr>
              <p:cNvPr id="1560" name="Google Shape;1560;p64"/>
              <p:cNvSpPr/>
              <p:nvPr/>
            </p:nvSpPr>
            <p:spPr>
              <a:xfrm>
                <a:off x="7230125" y="3180661"/>
                <a:ext cx="644100" cy="644100"/>
              </a:xfrm>
              <a:prstGeom prst="plus">
                <a:avLst>
                  <a:gd name="adj" fmla="val 37044"/>
                </a:avLst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561" name="Google Shape;1561;p64"/>
          <p:cNvSpPr/>
          <p:nvPr/>
        </p:nvSpPr>
        <p:spPr>
          <a:xfrm>
            <a:off x="6972875" y="540000"/>
            <a:ext cx="1158600" cy="293100"/>
          </a:xfrm>
          <a:prstGeom prst="rect">
            <a:avLst/>
          </a:prstGeom>
          <a:solidFill>
            <a:srgbClr val="2A2A2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Archivo SemiBold"/>
                <a:ea typeface="Archivo SemiBold"/>
                <a:cs typeface="Archivo SemiBold"/>
                <a:sym typeface="Archivo SemiBold"/>
              </a:rPr>
              <a:t>24 • 02 • 2022</a:t>
            </a:r>
            <a:endParaRPr sz="1200"/>
          </a:p>
        </p:txBody>
      </p:sp>
      <p:grpSp>
        <p:nvGrpSpPr>
          <p:cNvPr id="1562" name="Google Shape;1562;p64"/>
          <p:cNvGrpSpPr/>
          <p:nvPr/>
        </p:nvGrpSpPr>
        <p:grpSpPr>
          <a:xfrm>
            <a:off x="3282000" y="1536525"/>
            <a:ext cx="2580000" cy="317400"/>
            <a:chOff x="3282000" y="1536525"/>
            <a:chExt cx="2580000" cy="317400"/>
          </a:xfrm>
        </p:grpSpPr>
        <p:cxnSp>
          <p:nvCxnSpPr>
            <p:cNvPr id="1563" name="Google Shape;1563;p64"/>
            <p:cNvCxnSpPr/>
            <p:nvPr/>
          </p:nvCxnSpPr>
          <p:spPr>
            <a:xfrm>
              <a:off x="3282000" y="1695213"/>
              <a:ext cx="25800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564" name="Google Shape;1564;p64"/>
            <p:cNvSpPr/>
            <p:nvPr/>
          </p:nvSpPr>
          <p:spPr>
            <a:xfrm>
              <a:off x="4413300" y="1536525"/>
              <a:ext cx="317400" cy="317400"/>
            </a:xfrm>
            <a:prstGeom prst="ellipse">
              <a:avLst/>
            </a:prstGeom>
            <a:solidFill>
              <a:srgbClr val="FE6A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2A2A2A"/>
                </a:solidFill>
              </a:endParaRPr>
            </a:p>
          </p:txBody>
        </p:sp>
        <p:sp>
          <p:nvSpPr>
            <p:cNvPr id="1565" name="Google Shape;1565;p64"/>
            <p:cNvSpPr/>
            <p:nvPr/>
          </p:nvSpPr>
          <p:spPr>
            <a:xfrm>
              <a:off x="4505550" y="1628884"/>
              <a:ext cx="132900" cy="132900"/>
            </a:xfrm>
            <a:prstGeom prst="plus">
              <a:avLst>
                <a:gd name="adj" fmla="val 37044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66" name="Google Shape;1566;p64"/>
          <p:cNvSpPr txBox="1"/>
          <p:nvPr/>
        </p:nvSpPr>
        <p:spPr>
          <a:xfrm>
            <a:off x="3072000" y="1983150"/>
            <a:ext cx="30000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highlight>
                  <a:schemeClr val="dk1"/>
                </a:highlight>
                <a:latin typeface="Archivo Medium"/>
                <a:ea typeface="Archivo Medium"/>
                <a:cs typeface="Archivo Medium"/>
                <a:sym typeface="Archivo Medium"/>
              </a:rPr>
              <a:t> Do you have any questions? </a:t>
            </a:r>
            <a:endParaRPr sz="1600">
              <a:solidFill>
                <a:schemeClr val="lt1"/>
              </a:solidFill>
              <a:highlight>
                <a:schemeClr val="dk1"/>
              </a:highlight>
              <a:latin typeface="Archivo Medium"/>
              <a:ea typeface="Archivo Medium"/>
              <a:cs typeface="Archivo Medium"/>
              <a:sym typeface="Archivo Medium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chemeClr val="lt2"/>
                </a:solidFill>
                <a:latin typeface="Archivo Medium"/>
                <a:ea typeface="Archivo Medium"/>
                <a:cs typeface="Archivo Medium"/>
                <a:sym typeface="Archivo Medium"/>
              </a:rPr>
              <a:t>Wercompany</a:t>
            </a:r>
            <a:r>
              <a:rPr lang="en" sz="1600" u="sng">
                <a:solidFill>
                  <a:schemeClr val="lt2"/>
                </a:solidFill>
                <a:latin typeface="Archivo Medium"/>
                <a:ea typeface="Archivo Medium"/>
                <a:cs typeface="Archivo Medium"/>
                <a:sym typeface="Archivo Mediu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@Wer.com</a:t>
            </a:r>
            <a:r>
              <a:rPr lang="en" sz="1600" u="sng">
                <a:solidFill>
                  <a:schemeClr val="lt2"/>
                </a:solidFill>
                <a:latin typeface="Archivo Medium"/>
                <a:ea typeface="Archivo Medium"/>
                <a:cs typeface="Archivo Medium"/>
                <a:sym typeface="Archivo Medium"/>
              </a:rPr>
              <a:t>.sa</a:t>
            </a:r>
            <a:endParaRPr sz="1600" u="sng">
              <a:solidFill>
                <a:schemeClr val="lt2"/>
              </a:solidFill>
              <a:latin typeface="Archivo Medium"/>
              <a:ea typeface="Archivo Medium"/>
              <a:cs typeface="Archivo Medium"/>
              <a:sym typeface="Archivo Medium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Archivo Medium"/>
                <a:ea typeface="Archivo Medium"/>
                <a:cs typeface="Archivo Medium"/>
                <a:sym typeface="Archivo Medium"/>
              </a:rPr>
              <a:t> Wercompany.com.sa </a:t>
            </a:r>
            <a:endParaRPr/>
          </a:p>
        </p:txBody>
      </p:sp>
      <p:sp>
        <p:nvSpPr>
          <p:cNvPr id="1567" name="Google Shape;1567;p64"/>
          <p:cNvSpPr txBox="1"/>
          <p:nvPr/>
        </p:nvSpPr>
        <p:spPr>
          <a:xfrm>
            <a:off x="2971800" y="533400"/>
            <a:ext cx="30000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rPr>
              <a:t>Thanks!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34"/>
          <p:cNvSpPr txBox="1">
            <a:spLocks noGrp="1"/>
          </p:cNvSpPr>
          <p:nvPr>
            <p:ph type="subTitle" idx="1"/>
          </p:nvPr>
        </p:nvSpPr>
        <p:spPr>
          <a:xfrm>
            <a:off x="826450" y="1497800"/>
            <a:ext cx="7491000" cy="301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en" sz="1400" b="1" u="sng">
                <a:latin typeface="Arial"/>
                <a:ea typeface="Arial"/>
                <a:cs typeface="Arial"/>
                <a:sym typeface="Arial"/>
              </a:rPr>
              <a:t>Smart cities </a:t>
            </a:r>
            <a:r>
              <a:rPr lang="en" sz="1400">
                <a:latin typeface="Arial"/>
                <a:ea typeface="Arial"/>
                <a:cs typeface="Arial"/>
                <a:sym typeface="Arial"/>
              </a:rPr>
              <a:t>are developed urban areas that create high quality of life by excelling in different areas; living, government, environment, education, and agriculture.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en" sz="1400" b="1" u="sng">
                <a:latin typeface="Arial"/>
                <a:ea typeface="Arial"/>
                <a:cs typeface="Arial"/>
                <a:sym typeface="Arial"/>
              </a:rPr>
              <a:t>Our objective</a:t>
            </a:r>
            <a:r>
              <a:rPr lang="en" sz="1400" b="1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400">
                <a:latin typeface="Arial"/>
                <a:ea typeface="Arial"/>
                <a:cs typeface="Arial"/>
                <a:sym typeface="Arial"/>
              </a:rPr>
              <a:t>is to investigate the security and  emergency plans in smart cities. 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>
              <a:latin typeface="Arial"/>
              <a:ea typeface="Arial"/>
              <a:cs typeface="Arial"/>
              <a:sym typeface="Arial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en" sz="1400" b="1" u="sng">
                <a:latin typeface="Arial"/>
                <a:ea typeface="Arial"/>
                <a:cs typeface="Arial"/>
                <a:sym typeface="Arial"/>
              </a:rPr>
              <a:t>Fields</a:t>
            </a:r>
            <a:r>
              <a:rPr lang="en" sz="1400">
                <a:latin typeface="Arial"/>
                <a:ea typeface="Arial"/>
                <a:cs typeface="Arial"/>
                <a:sym typeface="Arial"/>
              </a:rPr>
              <a:t>: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          Fire Emergency Plan.                                Energy Blackout Prevention.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Surveillance System.                                  Counter Terrorism Airport (CTA).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u="sng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02" name="Google Shape;1102;p34"/>
          <p:cNvPicPr preferRelativeResize="0"/>
          <p:nvPr/>
        </p:nvPicPr>
        <p:blipFill rotWithShape="1">
          <a:blip r:embed="rId3">
            <a:alphaModFix/>
          </a:blip>
          <a:srcRect l="49467" t="28118" r="32100" b="22979"/>
          <a:stretch/>
        </p:blipFill>
        <p:spPr>
          <a:xfrm>
            <a:off x="8298175" y="381000"/>
            <a:ext cx="845824" cy="835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3" name="Google Shape;1103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69375" y="200029"/>
            <a:ext cx="727500" cy="3872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4" name="Google Shape;1104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10501" y="3726025"/>
            <a:ext cx="316401" cy="3163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5" name="Google Shape;1105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75100" y="3281000"/>
            <a:ext cx="387226" cy="316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6" name="Google Shape;1106;p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431200" y="3726013"/>
            <a:ext cx="316401" cy="316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7" name="Google Shape;1107;p3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395801" y="3281001"/>
            <a:ext cx="387226" cy="316396"/>
          </a:xfrm>
          <a:prstGeom prst="rect">
            <a:avLst/>
          </a:prstGeom>
          <a:noFill/>
          <a:ln>
            <a:noFill/>
          </a:ln>
        </p:spPr>
      </p:pic>
      <p:sp>
        <p:nvSpPr>
          <p:cNvPr id="1108" name="Google Shape;1108;p34"/>
          <p:cNvSpPr txBox="1"/>
          <p:nvPr/>
        </p:nvSpPr>
        <p:spPr>
          <a:xfrm>
            <a:off x="608625" y="587250"/>
            <a:ext cx="45537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>
                <a:solidFill>
                  <a:schemeClr val="dk1"/>
                </a:solidFill>
              </a:rPr>
              <a:t>Introduction</a:t>
            </a:r>
            <a:endParaRPr sz="2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Google Shape;1113;p35"/>
          <p:cNvSpPr txBox="1">
            <a:spLocks noGrp="1"/>
          </p:cNvSpPr>
          <p:nvPr>
            <p:ph type="title"/>
          </p:nvPr>
        </p:nvSpPr>
        <p:spPr>
          <a:xfrm>
            <a:off x="1388050" y="268625"/>
            <a:ext cx="6367800" cy="79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>
                <a:latin typeface="Arial"/>
                <a:ea typeface="Arial"/>
                <a:cs typeface="Arial"/>
                <a:sym typeface="Arial"/>
              </a:rPr>
              <a:t>Mission</a:t>
            </a:r>
            <a:endParaRPr sz="2500" b="1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14" name="Google Shape;1114;p35"/>
          <p:cNvGrpSpPr/>
          <p:nvPr/>
        </p:nvGrpSpPr>
        <p:grpSpPr>
          <a:xfrm>
            <a:off x="3222300" y="885325"/>
            <a:ext cx="2699400" cy="317400"/>
            <a:chOff x="3222300" y="2561725"/>
            <a:chExt cx="2699400" cy="317400"/>
          </a:xfrm>
        </p:grpSpPr>
        <p:cxnSp>
          <p:nvCxnSpPr>
            <p:cNvPr id="1115" name="Google Shape;1115;p35"/>
            <p:cNvCxnSpPr/>
            <p:nvPr/>
          </p:nvCxnSpPr>
          <p:spPr>
            <a:xfrm>
              <a:off x="3222300" y="2720413"/>
              <a:ext cx="26994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116" name="Google Shape;1116;p35"/>
            <p:cNvSpPr/>
            <p:nvPr/>
          </p:nvSpPr>
          <p:spPr>
            <a:xfrm>
              <a:off x="4413300" y="2561725"/>
              <a:ext cx="317400" cy="317400"/>
            </a:xfrm>
            <a:prstGeom prst="ellipse">
              <a:avLst/>
            </a:prstGeom>
            <a:solidFill>
              <a:srgbClr val="FE6A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2A2A2A"/>
                </a:solidFill>
              </a:endParaRPr>
            </a:p>
          </p:txBody>
        </p:sp>
        <p:sp>
          <p:nvSpPr>
            <p:cNvPr id="1117" name="Google Shape;1117;p35"/>
            <p:cNvSpPr/>
            <p:nvPr/>
          </p:nvSpPr>
          <p:spPr>
            <a:xfrm>
              <a:off x="4505647" y="2654084"/>
              <a:ext cx="132900" cy="132900"/>
            </a:xfrm>
            <a:prstGeom prst="plus">
              <a:avLst>
                <a:gd name="adj" fmla="val 37044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18" name="Google Shape;1118;p35"/>
          <p:cNvSpPr txBox="1"/>
          <p:nvPr/>
        </p:nvSpPr>
        <p:spPr>
          <a:xfrm>
            <a:off x="2290575" y="1140725"/>
            <a:ext cx="4787100" cy="11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We believe that the future is smart cities, and every city needs to be secure and safe. So </a:t>
            </a:r>
            <a:r>
              <a:rPr lang="en" b="1" u="sng">
                <a:solidFill>
                  <a:schemeClr val="lt1"/>
                </a:solidFill>
              </a:rPr>
              <a:t>We R</a:t>
            </a:r>
            <a:r>
              <a:rPr lang="en">
                <a:solidFill>
                  <a:schemeClr val="lt1"/>
                </a:solidFill>
              </a:rPr>
              <a:t> here to utilise the data collected by the smart devices to help maintain high level of security and prevent disaster from taking place.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119" name="Google Shape;1119;p35"/>
          <p:cNvSpPr txBox="1">
            <a:spLocks noGrp="1"/>
          </p:cNvSpPr>
          <p:nvPr>
            <p:ph type="title"/>
          </p:nvPr>
        </p:nvSpPr>
        <p:spPr>
          <a:xfrm>
            <a:off x="1388100" y="2290688"/>
            <a:ext cx="6367800" cy="79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>
                <a:latin typeface="Arial"/>
                <a:ea typeface="Arial"/>
                <a:cs typeface="Arial"/>
                <a:sym typeface="Arial"/>
              </a:rPr>
              <a:t>Vision</a:t>
            </a:r>
            <a:endParaRPr sz="2500" b="1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20" name="Google Shape;1120;p35"/>
          <p:cNvGrpSpPr/>
          <p:nvPr/>
        </p:nvGrpSpPr>
        <p:grpSpPr>
          <a:xfrm>
            <a:off x="3190300" y="2897350"/>
            <a:ext cx="2699400" cy="317400"/>
            <a:chOff x="3222300" y="2561725"/>
            <a:chExt cx="2699400" cy="317400"/>
          </a:xfrm>
        </p:grpSpPr>
        <p:cxnSp>
          <p:nvCxnSpPr>
            <p:cNvPr id="1121" name="Google Shape;1121;p35"/>
            <p:cNvCxnSpPr/>
            <p:nvPr/>
          </p:nvCxnSpPr>
          <p:spPr>
            <a:xfrm>
              <a:off x="3222300" y="2720413"/>
              <a:ext cx="26994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122" name="Google Shape;1122;p35"/>
            <p:cNvSpPr/>
            <p:nvPr/>
          </p:nvSpPr>
          <p:spPr>
            <a:xfrm>
              <a:off x="4413300" y="2561725"/>
              <a:ext cx="317400" cy="317400"/>
            </a:xfrm>
            <a:prstGeom prst="ellipse">
              <a:avLst/>
            </a:prstGeom>
            <a:solidFill>
              <a:srgbClr val="FE6A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2A2A2A"/>
                </a:solidFill>
              </a:endParaRPr>
            </a:p>
          </p:txBody>
        </p:sp>
        <p:sp>
          <p:nvSpPr>
            <p:cNvPr id="1123" name="Google Shape;1123;p35"/>
            <p:cNvSpPr/>
            <p:nvPr/>
          </p:nvSpPr>
          <p:spPr>
            <a:xfrm>
              <a:off x="4505647" y="2654084"/>
              <a:ext cx="132900" cy="132900"/>
            </a:xfrm>
            <a:prstGeom prst="plus">
              <a:avLst>
                <a:gd name="adj" fmla="val 37044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24" name="Google Shape;1124;p35"/>
          <p:cNvSpPr txBox="1"/>
          <p:nvPr/>
        </p:nvSpPr>
        <p:spPr>
          <a:xfrm>
            <a:off x="2427725" y="3147050"/>
            <a:ext cx="4650000" cy="11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We plan to make smart cities a dream come true, by making it safer, more secure and even more smarter. it's a place you want to live in with your collected data this could be possible!</a:t>
            </a:r>
            <a:endParaRPr/>
          </a:p>
        </p:txBody>
      </p:sp>
      <p:pic>
        <p:nvPicPr>
          <p:cNvPr id="1125" name="Google Shape;1125;p35"/>
          <p:cNvPicPr preferRelativeResize="0"/>
          <p:nvPr/>
        </p:nvPicPr>
        <p:blipFill rotWithShape="1">
          <a:blip r:embed="rId3">
            <a:alphaModFix/>
          </a:blip>
          <a:srcRect l="49467" t="28118" r="32100" b="22979"/>
          <a:stretch/>
        </p:blipFill>
        <p:spPr>
          <a:xfrm>
            <a:off x="8298175" y="381000"/>
            <a:ext cx="845824" cy="835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6" name="Google Shape;1126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69375" y="200029"/>
            <a:ext cx="727500" cy="387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Google Shape;1131;p36"/>
          <p:cNvSpPr txBox="1">
            <a:spLocks noGrp="1"/>
          </p:cNvSpPr>
          <p:nvPr>
            <p:ph type="title" idx="4294967295"/>
          </p:nvPr>
        </p:nvSpPr>
        <p:spPr>
          <a:xfrm>
            <a:off x="685500" y="311400"/>
            <a:ext cx="3919200" cy="67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>
                <a:latin typeface="Arial"/>
                <a:ea typeface="Arial"/>
                <a:cs typeface="Arial"/>
                <a:sym typeface="Arial"/>
              </a:rPr>
              <a:t>Systems Overview</a:t>
            </a:r>
            <a:endParaRPr sz="25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2" name="Google Shape;1132;p36"/>
          <p:cNvSpPr/>
          <p:nvPr/>
        </p:nvSpPr>
        <p:spPr>
          <a:xfrm flipH="1">
            <a:off x="1131575" y="1423750"/>
            <a:ext cx="2791200" cy="293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</a:rPr>
              <a:t>Fire Emergency Plan</a:t>
            </a:r>
            <a:endParaRPr sz="1600" b="1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1133" name="Google Shape;1133;p36"/>
          <p:cNvSpPr/>
          <p:nvPr/>
        </p:nvSpPr>
        <p:spPr>
          <a:xfrm flipH="1">
            <a:off x="783750" y="1423750"/>
            <a:ext cx="279600" cy="293100"/>
          </a:xfrm>
          <a:prstGeom prst="rect">
            <a:avLst/>
          </a:prstGeom>
          <a:solidFill>
            <a:srgbClr val="FE6A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Archivo SemiBold"/>
                <a:ea typeface="Archivo SemiBold"/>
                <a:cs typeface="Archivo SemiBold"/>
                <a:sym typeface="Archivo SemiBold"/>
              </a:rPr>
              <a:t>1</a:t>
            </a:r>
            <a:endParaRPr sz="1200">
              <a:solidFill>
                <a:srgbClr val="FFFFFF"/>
              </a:solidFill>
              <a:latin typeface="Archivo SemiBold"/>
              <a:ea typeface="Archivo SemiBold"/>
              <a:cs typeface="Archivo SemiBold"/>
              <a:sym typeface="Archivo SemiBold"/>
            </a:endParaRPr>
          </a:p>
        </p:txBody>
      </p:sp>
      <p:sp>
        <p:nvSpPr>
          <p:cNvPr id="1134" name="Google Shape;1134;p36"/>
          <p:cNvSpPr/>
          <p:nvPr/>
        </p:nvSpPr>
        <p:spPr>
          <a:xfrm flipH="1">
            <a:off x="1139300" y="2991075"/>
            <a:ext cx="2791200" cy="293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</a:rPr>
              <a:t>Energy Blackout Prevention</a:t>
            </a:r>
            <a:endParaRPr sz="1600" b="1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1135" name="Google Shape;1135;p36"/>
          <p:cNvSpPr/>
          <p:nvPr/>
        </p:nvSpPr>
        <p:spPr>
          <a:xfrm>
            <a:off x="5988700" y="2991075"/>
            <a:ext cx="2760300" cy="293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</a:rPr>
              <a:t>Counter Terrorism Airport </a:t>
            </a:r>
            <a:endParaRPr sz="1600" b="1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1136" name="Google Shape;1136;p36"/>
          <p:cNvSpPr/>
          <p:nvPr/>
        </p:nvSpPr>
        <p:spPr>
          <a:xfrm>
            <a:off x="5607393" y="2991069"/>
            <a:ext cx="279600" cy="293100"/>
          </a:xfrm>
          <a:prstGeom prst="rect">
            <a:avLst/>
          </a:prstGeom>
          <a:solidFill>
            <a:srgbClr val="FE6A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Archivo SemiBold"/>
                <a:ea typeface="Archivo SemiBold"/>
                <a:cs typeface="Archivo SemiBold"/>
                <a:sym typeface="Archivo SemiBold"/>
              </a:rPr>
              <a:t>4</a:t>
            </a:r>
            <a:endParaRPr sz="1200">
              <a:solidFill>
                <a:srgbClr val="FFFFFF"/>
              </a:solidFill>
              <a:latin typeface="Archivo SemiBold"/>
              <a:ea typeface="Archivo SemiBold"/>
              <a:cs typeface="Archivo SemiBold"/>
              <a:sym typeface="Archivo SemiBold"/>
            </a:endParaRPr>
          </a:p>
        </p:txBody>
      </p:sp>
      <p:sp>
        <p:nvSpPr>
          <p:cNvPr id="1137" name="Google Shape;1137;p36"/>
          <p:cNvSpPr/>
          <p:nvPr/>
        </p:nvSpPr>
        <p:spPr>
          <a:xfrm>
            <a:off x="5963200" y="1423750"/>
            <a:ext cx="2760300" cy="293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</a:rPr>
              <a:t>Surveillance System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1138" name="Google Shape;1138;p36"/>
          <p:cNvSpPr/>
          <p:nvPr/>
        </p:nvSpPr>
        <p:spPr>
          <a:xfrm>
            <a:off x="5607393" y="1423750"/>
            <a:ext cx="279600" cy="293100"/>
          </a:xfrm>
          <a:prstGeom prst="rect">
            <a:avLst/>
          </a:prstGeom>
          <a:solidFill>
            <a:srgbClr val="FE6A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Archivo SemiBold"/>
                <a:ea typeface="Archivo SemiBold"/>
                <a:cs typeface="Archivo SemiBold"/>
                <a:sym typeface="Archivo SemiBold"/>
              </a:rPr>
              <a:t>3</a:t>
            </a:r>
            <a:endParaRPr sz="1200">
              <a:solidFill>
                <a:srgbClr val="FFFFFF"/>
              </a:solidFill>
              <a:latin typeface="Archivo SemiBold"/>
              <a:ea typeface="Archivo SemiBold"/>
              <a:cs typeface="Archivo SemiBold"/>
              <a:sym typeface="Archivo SemiBold"/>
            </a:endParaRPr>
          </a:p>
        </p:txBody>
      </p:sp>
      <p:sp>
        <p:nvSpPr>
          <p:cNvPr id="1139" name="Google Shape;1139;p36"/>
          <p:cNvSpPr txBox="1">
            <a:spLocks noGrp="1"/>
          </p:cNvSpPr>
          <p:nvPr>
            <p:ph type="subTitle" idx="4294967295"/>
          </p:nvPr>
        </p:nvSpPr>
        <p:spPr>
          <a:xfrm flipH="1">
            <a:off x="990775" y="1564450"/>
            <a:ext cx="3096600" cy="878400"/>
          </a:xfrm>
          <a:prstGeom prst="rect">
            <a:avLst/>
          </a:prstGeom>
        </p:spPr>
        <p:txBody>
          <a:bodyPr spcFirstLastPara="1" wrap="square" lIns="91425" tIns="91425" rIns="0" bIns="91425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latin typeface="Arial"/>
                <a:ea typeface="Arial"/>
                <a:cs typeface="Arial"/>
                <a:sym typeface="Arial"/>
              </a:rPr>
              <a:t>Smart fire system is designed to alert us to an emergency so that we can take action to protect ourselves, staff and the general public.</a:t>
            </a:r>
            <a:endParaRPr sz="1200">
              <a:latin typeface="Archivo Medium"/>
              <a:ea typeface="Archivo Medium"/>
              <a:cs typeface="Archivo Medium"/>
              <a:sym typeface="Archivo Medium"/>
            </a:endParaRPr>
          </a:p>
        </p:txBody>
      </p:sp>
      <p:sp>
        <p:nvSpPr>
          <p:cNvPr id="1140" name="Google Shape;1140;p36"/>
          <p:cNvSpPr txBox="1">
            <a:spLocks noGrp="1"/>
          </p:cNvSpPr>
          <p:nvPr>
            <p:ph type="subTitle" idx="4294967295"/>
          </p:nvPr>
        </p:nvSpPr>
        <p:spPr>
          <a:xfrm flipH="1">
            <a:off x="991200" y="3284175"/>
            <a:ext cx="3096600" cy="878400"/>
          </a:xfrm>
          <a:prstGeom prst="rect">
            <a:avLst/>
          </a:prstGeom>
        </p:spPr>
        <p:txBody>
          <a:bodyPr spcFirstLastPara="1" wrap="square" lIns="91425" tIns="91425" rIns="0" bIns="91425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Arial"/>
                <a:ea typeface="Arial"/>
                <a:cs typeface="Arial"/>
                <a:sym typeface="Arial"/>
              </a:rPr>
              <a:t>Blackout prevention system based on the smart grid, a modern system of wires, meters, and transformers that work together to power our homes and businesses and manage electricity usage better and avoid inconvenient power outages.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1" name="Google Shape;1141;p36"/>
          <p:cNvSpPr txBox="1">
            <a:spLocks noGrp="1"/>
          </p:cNvSpPr>
          <p:nvPr>
            <p:ph type="subTitle" idx="4294967295"/>
          </p:nvPr>
        </p:nvSpPr>
        <p:spPr>
          <a:xfrm>
            <a:off x="5963200" y="1716900"/>
            <a:ext cx="2547300" cy="8784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Arial"/>
                <a:ea typeface="Arial"/>
                <a:cs typeface="Arial"/>
                <a:sym typeface="Arial"/>
              </a:rPr>
              <a:t>The smart surveillance identifies crimes based in data and provides immediate response to protect the public.</a:t>
            </a:r>
            <a:endParaRPr sz="6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200">
              <a:latin typeface="Archivo Medium"/>
              <a:ea typeface="Archivo Medium"/>
              <a:cs typeface="Archivo Medium"/>
              <a:sym typeface="Archivo Medium"/>
            </a:endParaRPr>
          </a:p>
        </p:txBody>
      </p:sp>
      <p:sp>
        <p:nvSpPr>
          <p:cNvPr id="1142" name="Google Shape;1142;p36"/>
          <p:cNvSpPr/>
          <p:nvPr/>
        </p:nvSpPr>
        <p:spPr>
          <a:xfrm flipH="1">
            <a:off x="791550" y="2991075"/>
            <a:ext cx="279600" cy="293100"/>
          </a:xfrm>
          <a:prstGeom prst="rect">
            <a:avLst/>
          </a:prstGeom>
          <a:solidFill>
            <a:srgbClr val="FE6A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Archivo SemiBold"/>
                <a:ea typeface="Archivo SemiBold"/>
                <a:cs typeface="Archivo SemiBold"/>
                <a:sym typeface="Archivo SemiBold"/>
              </a:rPr>
              <a:t>2</a:t>
            </a:r>
            <a:endParaRPr sz="1200">
              <a:solidFill>
                <a:srgbClr val="FFFFFF"/>
              </a:solidFill>
              <a:latin typeface="Archivo SemiBold"/>
              <a:ea typeface="Archivo SemiBold"/>
              <a:cs typeface="Archivo SemiBold"/>
              <a:sym typeface="Archivo SemiBold"/>
            </a:endParaRPr>
          </a:p>
        </p:txBody>
      </p:sp>
      <p:sp>
        <p:nvSpPr>
          <p:cNvPr id="1143" name="Google Shape;1143;p36"/>
          <p:cNvSpPr txBox="1">
            <a:spLocks noGrp="1"/>
          </p:cNvSpPr>
          <p:nvPr>
            <p:ph type="subTitle" idx="4294967295"/>
          </p:nvPr>
        </p:nvSpPr>
        <p:spPr>
          <a:xfrm>
            <a:off x="5988700" y="3284175"/>
            <a:ext cx="2679000" cy="18411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Arial"/>
                <a:ea typeface="Arial"/>
                <a:cs typeface="Arial"/>
                <a:sym typeface="Arial"/>
              </a:rPr>
              <a:t>We R smart system identifies criminals by facial recognition and scanning for explosives at the gates and in terminal to prevent any terrorists attack.</a:t>
            </a:r>
            <a:endParaRPr sz="6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200">
              <a:latin typeface="Archivo Medium"/>
              <a:ea typeface="Archivo Medium"/>
              <a:cs typeface="Archivo Medium"/>
              <a:sym typeface="Archivo Medium"/>
            </a:endParaRPr>
          </a:p>
        </p:txBody>
      </p:sp>
      <p:pic>
        <p:nvPicPr>
          <p:cNvPr id="1144" name="Google Shape;1144;p36"/>
          <p:cNvPicPr preferRelativeResize="0"/>
          <p:nvPr/>
        </p:nvPicPr>
        <p:blipFill rotWithShape="1">
          <a:blip r:embed="rId3">
            <a:alphaModFix/>
          </a:blip>
          <a:srcRect l="49467" t="28118" r="32100" b="22979"/>
          <a:stretch/>
        </p:blipFill>
        <p:spPr>
          <a:xfrm>
            <a:off x="8298175" y="381000"/>
            <a:ext cx="845824" cy="835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5" name="Google Shape;1145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69375" y="200029"/>
            <a:ext cx="727500" cy="387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0" name="Google Shape;115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300" y="186750"/>
            <a:ext cx="8723599" cy="480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5" name="Google Shape;1155;p38"/>
          <p:cNvGrpSpPr/>
          <p:nvPr/>
        </p:nvGrpSpPr>
        <p:grpSpPr>
          <a:xfrm>
            <a:off x="-192" y="2706113"/>
            <a:ext cx="9144391" cy="1119962"/>
            <a:chOff x="8" y="2779125"/>
            <a:chExt cx="9144391" cy="1119962"/>
          </a:xfrm>
        </p:grpSpPr>
        <p:grpSp>
          <p:nvGrpSpPr>
            <p:cNvPr id="1156" name="Google Shape;1156;p38"/>
            <p:cNvGrpSpPr/>
            <p:nvPr/>
          </p:nvGrpSpPr>
          <p:grpSpPr>
            <a:xfrm>
              <a:off x="8" y="2779177"/>
              <a:ext cx="5171361" cy="1119909"/>
              <a:chOff x="238125" y="2084200"/>
              <a:chExt cx="7143750" cy="1547050"/>
            </a:xfrm>
          </p:grpSpPr>
          <p:sp>
            <p:nvSpPr>
              <p:cNvPr id="1157" name="Google Shape;1157;p38"/>
              <p:cNvSpPr/>
              <p:nvPr/>
            </p:nvSpPr>
            <p:spPr>
              <a:xfrm>
                <a:off x="6534875" y="2084200"/>
                <a:ext cx="847000" cy="1547050"/>
              </a:xfrm>
              <a:custGeom>
                <a:avLst/>
                <a:gdLst/>
                <a:ahLst/>
                <a:cxnLst/>
                <a:rect l="l" t="t" r="r" b="b"/>
                <a:pathLst>
                  <a:path w="33880" h="61882" extrusionOk="0">
                    <a:moveTo>
                      <a:pt x="33880" y="0"/>
                    </a:moveTo>
                    <a:lnTo>
                      <a:pt x="21932" y="0"/>
                    </a:lnTo>
                    <a:lnTo>
                      <a:pt x="1" y="61882"/>
                    </a:lnTo>
                    <a:lnTo>
                      <a:pt x="33880" y="61882"/>
                    </a:lnTo>
                    <a:lnTo>
                      <a:pt x="3388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8" name="Google Shape;1158;p38"/>
              <p:cNvSpPr/>
              <p:nvPr/>
            </p:nvSpPr>
            <p:spPr>
              <a:xfrm>
                <a:off x="5172650" y="2084200"/>
                <a:ext cx="1395300" cy="1547050"/>
              </a:xfrm>
              <a:custGeom>
                <a:avLst/>
                <a:gdLst/>
                <a:ahLst/>
                <a:cxnLst/>
                <a:rect l="l" t="t" r="r" b="b"/>
                <a:pathLst>
                  <a:path w="55812" h="61882" extrusionOk="0">
                    <a:moveTo>
                      <a:pt x="55811" y="0"/>
                    </a:moveTo>
                    <a:lnTo>
                      <a:pt x="21932" y="0"/>
                    </a:lnTo>
                    <a:lnTo>
                      <a:pt x="1" y="61882"/>
                    </a:lnTo>
                    <a:lnTo>
                      <a:pt x="33880" y="61882"/>
                    </a:lnTo>
                    <a:lnTo>
                      <a:pt x="5581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9" name="Google Shape;1159;p38"/>
              <p:cNvSpPr/>
              <p:nvPr/>
            </p:nvSpPr>
            <p:spPr>
              <a:xfrm>
                <a:off x="3810425" y="2084200"/>
                <a:ext cx="1395300" cy="1547050"/>
              </a:xfrm>
              <a:custGeom>
                <a:avLst/>
                <a:gdLst/>
                <a:ahLst/>
                <a:cxnLst/>
                <a:rect l="l" t="t" r="r" b="b"/>
                <a:pathLst>
                  <a:path w="55812" h="61882" extrusionOk="0">
                    <a:moveTo>
                      <a:pt x="55811" y="0"/>
                    </a:moveTo>
                    <a:lnTo>
                      <a:pt x="21932" y="0"/>
                    </a:lnTo>
                    <a:lnTo>
                      <a:pt x="1" y="61882"/>
                    </a:lnTo>
                    <a:lnTo>
                      <a:pt x="33880" y="61882"/>
                    </a:lnTo>
                    <a:lnTo>
                      <a:pt x="5581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0" name="Google Shape;1160;p38"/>
              <p:cNvSpPr/>
              <p:nvPr/>
            </p:nvSpPr>
            <p:spPr>
              <a:xfrm>
                <a:off x="2448200" y="2084200"/>
                <a:ext cx="1395300" cy="1547050"/>
              </a:xfrm>
              <a:custGeom>
                <a:avLst/>
                <a:gdLst/>
                <a:ahLst/>
                <a:cxnLst/>
                <a:rect l="l" t="t" r="r" b="b"/>
                <a:pathLst>
                  <a:path w="55812" h="61882" extrusionOk="0">
                    <a:moveTo>
                      <a:pt x="55811" y="0"/>
                    </a:moveTo>
                    <a:lnTo>
                      <a:pt x="21932" y="0"/>
                    </a:lnTo>
                    <a:lnTo>
                      <a:pt x="1" y="61882"/>
                    </a:lnTo>
                    <a:lnTo>
                      <a:pt x="33880" y="61882"/>
                    </a:lnTo>
                    <a:lnTo>
                      <a:pt x="5581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1" name="Google Shape;1161;p38"/>
              <p:cNvSpPr/>
              <p:nvPr/>
            </p:nvSpPr>
            <p:spPr>
              <a:xfrm>
                <a:off x="1085975" y="2084200"/>
                <a:ext cx="1395300" cy="1547050"/>
              </a:xfrm>
              <a:custGeom>
                <a:avLst/>
                <a:gdLst/>
                <a:ahLst/>
                <a:cxnLst/>
                <a:rect l="l" t="t" r="r" b="b"/>
                <a:pathLst>
                  <a:path w="55812" h="61882" extrusionOk="0">
                    <a:moveTo>
                      <a:pt x="55812" y="0"/>
                    </a:moveTo>
                    <a:lnTo>
                      <a:pt x="21932" y="0"/>
                    </a:lnTo>
                    <a:lnTo>
                      <a:pt x="1" y="61882"/>
                    </a:lnTo>
                    <a:lnTo>
                      <a:pt x="33880" y="61882"/>
                    </a:lnTo>
                    <a:lnTo>
                      <a:pt x="5581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2" name="Google Shape;1162;p38"/>
              <p:cNvSpPr/>
              <p:nvPr/>
            </p:nvSpPr>
            <p:spPr>
              <a:xfrm>
                <a:off x="238125" y="2084200"/>
                <a:ext cx="880925" cy="1547050"/>
              </a:xfrm>
              <a:custGeom>
                <a:avLst/>
                <a:gdLst/>
                <a:ahLst/>
                <a:cxnLst/>
                <a:rect l="l" t="t" r="r" b="b"/>
                <a:pathLst>
                  <a:path w="35237" h="61882" extrusionOk="0">
                    <a:moveTo>
                      <a:pt x="35237" y="0"/>
                    </a:moveTo>
                    <a:lnTo>
                      <a:pt x="0" y="0"/>
                    </a:lnTo>
                    <a:lnTo>
                      <a:pt x="0" y="61882"/>
                    </a:lnTo>
                    <a:lnTo>
                      <a:pt x="13305" y="61882"/>
                    </a:lnTo>
                    <a:lnTo>
                      <a:pt x="3523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63" name="Google Shape;1163;p38"/>
            <p:cNvSpPr/>
            <p:nvPr/>
          </p:nvSpPr>
          <p:spPr>
            <a:xfrm>
              <a:off x="5039600" y="2779125"/>
              <a:ext cx="4104799" cy="1119962"/>
            </a:xfrm>
            <a:custGeom>
              <a:avLst/>
              <a:gdLst/>
              <a:ahLst/>
              <a:cxnLst/>
              <a:rect l="l" t="t" r="r" b="b"/>
              <a:pathLst>
                <a:path w="285750" h="92368" extrusionOk="0">
                  <a:moveTo>
                    <a:pt x="285750" y="0"/>
                  </a:moveTo>
                  <a:lnTo>
                    <a:pt x="0" y="0"/>
                  </a:lnTo>
                  <a:lnTo>
                    <a:pt x="0" y="92368"/>
                  </a:lnTo>
                  <a:lnTo>
                    <a:pt x="285750" y="92368"/>
                  </a:lnTo>
                  <a:lnTo>
                    <a:pt x="28575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1164" name="Google Shape;1164;p38"/>
          <p:cNvSpPr txBox="1">
            <a:spLocks noGrp="1"/>
          </p:cNvSpPr>
          <p:nvPr>
            <p:ph type="ctrTitle"/>
          </p:nvPr>
        </p:nvSpPr>
        <p:spPr>
          <a:xfrm>
            <a:off x="109725" y="1486875"/>
            <a:ext cx="8928900" cy="105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 b="1">
                <a:latin typeface="Arial"/>
                <a:ea typeface="Arial"/>
                <a:cs typeface="Arial"/>
                <a:sym typeface="Arial"/>
              </a:rPr>
              <a:t>Design And Implement Organizational Systems And Documentation</a:t>
            </a:r>
            <a:endParaRPr sz="3400"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5" name="Google Shape;1165;p38"/>
          <p:cNvSpPr/>
          <p:nvPr/>
        </p:nvSpPr>
        <p:spPr>
          <a:xfrm>
            <a:off x="6782075" y="2529600"/>
            <a:ext cx="1540200" cy="1540200"/>
          </a:xfrm>
          <a:prstGeom prst="ellipse">
            <a:avLst/>
          </a:prstGeom>
          <a:solidFill>
            <a:srgbClr val="FE6A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200">
              <a:solidFill>
                <a:schemeClr val="lt1"/>
              </a:solidFill>
              <a:latin typeface="Archivo SemiBold"/>
              <a:ea typeface="Archivo SemiBold"/>
              <a:cs typeface="Archivo SemiBold"/>
              <a:sym typeface="Archivo SemiBold"/>
            </a:endParaRPr>
          </a:p>
        </p:txBody>
      </p:sp>
      <p:sp>
        <p:nvSpPr>
          <p:cNvPr id="1166" name="Google Shape;1166;p38"/>
          <p:cNvSpPr txBox="1">
            <a:spLocks noGrp="1"/>
          </p:cNvSpPr>
          <p:nvPr>
            <p:ph type="title" idx="2"/>
          </p:nvPr>
        </p:nvSpPr>
        <p:spPr>
          <a:xfrm>
            <a:off x="6973775" y="2959650"/>
            <a:ext cx="1156800" cy="68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39"/>
          <p:cNvSpPr txBox="1">
            <a:spLocks noGrp="1"/>
          </p:cNvSpPr>
          <p:nvPr>
            <p:ph type="title"/>
          </p:nvPr>
        </p:nvSpPr>
        <p:spPr>
          <a:xfrm>
            <a:off x="720000" y="2113575"/>
            <a:ext cx="7752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>
                <a:latin typeface="Arial"/>
                <a:ea typeface="Arial"/>
                <a:cs typeface="Arial"/>
                <a:sym typeface="Arial"/>
              </a:rPr>
              <a:t>Our business model is </a:t>
            </a:r>
            <a:r>
              <a:rPr lang="en" sz="1600" b="1">
                <a:latin typeface="Arial"/>
                <a:ea typeface="Arial"/>
                <a:cs typeface="Arial"/>
                <a:sym typeface="Arial"/>
              </a:rPr>
              <a:t>B2B</a:t>
            </a:r>
            <a:r>
              <a:rPr lang="en" sz="1600"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en" sz="1600" b="1">
                <a:latin typeface="Arial"/>
                <a:ea typeface="Arial"/>
                <a:cs typeface="Arial"/>
                <a:sym typeface="Arial"/>
              </a:rPr>
              <a:t>We R</a:t>
            </a:r>
            <a:r>
              <a:rPr lang="en" sz="1600">
                <a:latin typeface="Arial"/>
                <a:ea typeface="Arial"/>
                <a:cs typeface="Arial"/>
                <a:sym typeface="Arial"/>
              </a:rPr>
              <a:t> company provide (Fire system, Blackout prevention system, surveillance system and CTA system) to medium-large business/governments.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72" name="Google Shape;1172;p39"/>
          <p:cNvGrpSpPr/>
          <p:nvPr/>
        </p:nvGrpSpPr>
        <p:grpSpPr>
          <a:xfrm>
            <a:off x="3187200" y="3126488"/>
            <a:ext cx="2769600" cy="317400"/>
            <a:chOff x="3187200" y="2897888"/>
            <a:chExt cx="2769600" cy="317400"/>
          </a:xfrm>
        </p:grpSpPr>
        <p:cxnSp>
          <p:nvCxnSpPr>
            <p:cNvPr id="1173" name="Google Shape;1173;p39"/>
            <p:cNvCxnSpPr/>
            <p:nvPr/>
          </p:nvCxnSpPr>
          <p:spPr>
            <a:xfrm>
              <a:off x="3187200" y="3049675"/>
              <a:ext cx="2769600" cy="138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174" name="Google Shape;1174;p39"/>
            <p:cNvSpPr/>
            <p:nvPr/>
          </p:nvSpPr>
          <p:spPr>
            <a:xfrm>
              <a:off x="4413300" y="2897888"/>
              <a:ext cx="317400" cy="317400"/>
            </a:xfrm>
            <a:prstGeom prst="ellipse">
              <a:avLst/>
            </a:prstGeom>
            <a:solidFill>
              <a:srgbClr val="FE6A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2A2A2A"/>
                </a:solidFill>
              </a:endParaRPr>
            </a:p>
          </p:txBody>
        </p:sp>
        <p:sp>
          <p:nvSpPr>
            <p:cNvPr id="1175" name="Google Shape;1175;p39"/>
            <p:cNvSpPr/>
            <p:nvPr/>
          </p:nvSpPr>
          <p:spPr>
            <a:xfrm>
              <a:off x="4505550" y="2990247"/>
              <a:ext cx="132900" cy="132900"/>
            </a:xfrm>
            <a:prstGeom prst="plus">
              <a:avLst>
                <a:gd name="adj" fmla="val 37044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76" name="Google Shape;1176;p39"/>
          <p:cNvSpPr txBox="1">
            <a:spLocks noGrp="1"/>
          </p:cNvSpPr>
          <p:nvPr>
            <p:ph type="title"/>
          </p:nvPr>
        </p:nvSpPr>
        <p:spPr>
          <a:xfrm>
            <a:off x="2057100" y="668225"/>
            <a:ext cx="4791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>
                <a:latin typeface="Arial"/>
                <a:ea typeface="Arial"/>
                <a:cs typeface="Arial"/>
                <a:sym typeface="Arial"/>
              </a:rPr>
              <a:t>Business Model</a:t>
            </a:r>
            <a:endParaRPr sz="25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77" name="Google Shape;1177;p39"/>
          <p:cNvPicPr preferRelativeResize="0"/>
          <p:nvPr/>
        </p:nvPicPr>
        <p:blipFill rotWithShape="1">
          <a:blip r:embed="rId3">
            <a:alphaModFix/>
          </a:blip>
          <a:srcRect l="19605" t="28003" r="61955" b="23039"/>
          <a:stretch/>
        </p:blipFill>
        <p:spPr>
          <a:xfrm>
            <a:off x="8304275" y="322725"/>
            <a:ext cx="845824" cy="89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8" name="Google Shape;1178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69375" y="200029"/>
            <a:ext cx="727500" cy="387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Emergency Management Plan by Slidesgo">
  <a:themeElements>
    <a:clrScheme name="Simple Light">
      <a:dk1>
        <a:srgbClr val="2A2A2A"/>
      </a:dk1>
      <a:lt1>
        <a:srgbClr val="FFFFFF"/>
      </a:lt1>
      <a:dk2>
        <a:srgbClr val="FFD966"/>
      </a:dk2>
      <a:lt2>
        <a:srgbClr val="FE6A6A"/>
      </a:lt2>
      <a:accent1>
        <a:srgbClr val="FFF2CC"/>
      </a:accent1>
      <a:accent2>
        <a:srgbClr val="D92C48"/>
      </a:accent2>
      <a:accent3>
        <a:srgbClr val="FFCC99"/>
      </a:accent3>
      <a:accent4>
        <a:srgbClr val="FFAB40"/>
      </a:accent4>
      <a:accent5>
        <a:srgbClr val="2D2C2B"/>
      </a:accent5>
      <a:accent6>
        <a:srgbClr val="B7B7B7"/>
      </a:accent6>
      <a:hlink>
        <a:srgbClr val="FE6A6A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1454</Words>
  <Application>Microsoft Office PowerPoint</Application>
  <PresentationFormat>On-screen Show (16:9)</PresentationFormat>
  <Paragraphs>275</Paragraphs>
  <Slides>34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0" baseType="lpstr">
      <vt:lpstr>Archivo SemiBold</vt:lpstr>
      <vt:lpstr>Archivo</vt:lpstr>
      <vt:lpstr>Arial</vt:lpstr>
      <vt:lpstr>Archivo Medium</vt:lpstr>
      <vt:lpstr>Roboto</vt:lpstr>
      <vt:lpstr>Emergency Management Plan by Slidesgo</vt:lpstr>
      <vt:lpstr>Security and Emergency Plan</vt:lpstr>
      <vt:lpstr>We R Members</vt:lpstr>
      <vt:lpstr>Design A Database For The Selected Project</vt:lpstr>
      <vt:lpstr>PowerPoint Presentation</vt:lpstr>
      <vt:lpstr>Mission</vt:lpstr>
      <vt:lpstr>Systems Overview</vt:lpstr>
      <vt:lpstr>PowerPoint Presentation</vt:lpstr>
      <vt:lpstr>Design And Implement Organizational Systems And Documentation</vt:lpstr>
      <vt:lpstr>Our business model is B2B. We R company provide (Fire system, Blackout prevention system, surveillance system and CTA system) to medium-large business/governments.</vt:lpstr>
      <vt:lpstr>KPIs and Dashboard Demo</vt:lpstr>
      <vt:lpstr> Develop Organizational Data Awareness Training Programs</vt:lpstr>
      <vt:lpstr>PowerPoint Presentation</vt:lpstr>
      <vt:lpstr>PowerPoint Presentation</vt:lpstr>
      <vt:lpstr>Smart Surveillance Features</vt:lpstr>
      <vt:lpstr>Smart Surveillance Features</vt:lpstr>
      <vt:lpstr>Smart Surveillance Features</vt:lpstr>
      <vt:lpstr>Smart Surveillance Features</vt:lpstr>
      <vt:lpstr>Smart Surveillance Features</vt:lpstr>
      <vt:lpstr>Real Life Case Scenario </vt:lpstr>
      <vt:lpstr>Real Life Case Scenario </vt:lpstr>
      <vt:lpstr>Real Life Case Scenario Comparison</vt:lpstr>
      <vt:lpstr>Purpose of  Adapt Smart Surveillance System</vt:lpstr>
      <vt:lpstr>Purpose of Adapt Smart Surveillance System</vt:lpstr>
      <vt:lpstr>Roadmap</vt:lpstr>
      <vt:lpstr>IoT Components for Implementing the System  </vt:lpstr>
      <vt:lpstr>Surveillance System Architecture   </vt:lpstr>
      <vt:lpstr>Collected Data </vt:lpstr>
      <vt:lpstr>Data Management tools </vt:lpstr>
      <vt:lpstr>Data Security</vt:lpstr>
      <vt:lpstr>Data Security</vt:lpstr>
      <vt:lpstr>Artificial Intelligence  </vt:lpstr>
      <vt:lpstr>Backups </vt:lpstr>
      <vt:lpstr>Disaster Recovery 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Security and Emergency Plan</dc:title>
  <dc:creator>amwaj mohammed</dc:creator>
  <cp:lastModifiedBy>amwaj mohammed</cp:lastModifiedBy>
  <cp:revision>2</cp:revision>
  <dcterms:modified xsi:type="dcterms:W3CDTF">2022-02-25T20:29:58Z</dcterms:modified>
</cp:coreProperties>
</file>